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6" r:id="rId10"/>
    <p:sldId id="264" r:id="rId11"/>
    <p:sldId id="265" r:id="rId12"/>
    <p:sldId id="268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361867-D688-4D64-8746-77CD5311DE15}" v="71" dt="2022-03-12T02:07:42.3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414" autoAdjust="0"/>
    <p:restoredTop sz="94660"/>
  </p:normalViewPr>
  <p:slideViewPr>
    <p:cSldViewPr snapToGrid="0">
      <p:cViewPr varScale="1">
        <p:scale>
          <a:sx n="82" d="100"/>
          <a:sy n="82" d="100"/>
        </p:scale>
        <p:origin x="37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nji Bacha" userId="03a30ba2d2821c1c" providerId="LiveId" clId="{43361867-D688-4D64-8746-77CD5311DE15}"/>
    <pc:docChg chg="undo custSel addSld delSld modSld sldOrd">
      <pc:chgData name="Kenji Bacha" userId="03a30ba2d2821c1c" providerId="LiveId" clId="{43361867-D688-4D64-8746-77CD5311DE15}" dt="2022-03-12T02:07:42.353" v="3276" actId="120"/>
      <pc:docMkLst>
        <pc:docMk/>
      </pc:docMkLst>
      <pc:sldChg chg="addSp delSp modSp mod setBg addAnim delAnim">
        <pc:chgData name="Kenji Bacha" userId="03a30ba2d2821c1c" providerId="LiveId" clId="{43361867-D688-4D64-8746-77CD5311DE15}" dt="2022-03-12T01:15:24.838" v="2253" actId="1076"/>
        <pc:sldMkLst>
          <pc:docMk/>
          <pc:sldMk cId="2490611533" sldId="256"/>
        </pc:sldMkLst>
        <pc:spChg chg="mod">
          <ac:chgData name="Kenji Bacha" userId="03a30ba2d2821c1c" providerId="LiveId" clId="{43361867-D688-4D64-8746-77CD5311DE15}" dt="2022-03-12T00:35:55.697" v="826" actId="26606"/>
          <ac:spMkLst>
            <pc:docMk/>
            <pc:sldMk cId="2490611533" sldId="256"/>
            <ac:spMk id="2" creationId="{90430952-9E99-4A04-A071-6ACB7A3DF08F}"/>
          </ac:spMkLst>
        </pc:spChg>
        <pc:spChg chg="mod">
          <ac:chgData name="Kenji Bacha" userId="03a30ba2d2821c1c" providerId="LiveId" clId="{43361867-D688-4D64-8746-77CD5311DE15}" dt="2022-03-12T01:15:24.838" v="2253" actId="1076"/>
          <ac:spMkLst>
            <pc:docMk/>
            <pc:sldMk cId="2490611533" sldId="256"/>
            <ac:spMk id="3" creationId="{5DDBD52D-8BA5-43B1-8495-675563CE3B23}"/>
          </ac:spMkLst>
        </pc:spChg>
        <pc:spChg chg="add del">
          <ac:chgData name="Kenji Bacha" userId="03a30ba2d2821c1c" providerId="LiveId" clId="{43361867-D688-4D64-8746-77CD5311DE15}" dt="2022-03-12T00:35:55.678" v="825" actId="26606"/>
          <ac:spMkLst>
            <pc:docMk/>
            <pc:sldMk cId="2490611533" sldId="256"/>
            <ac:spMk id="8" creationId="{6F5A5072-7B47-4D32-B52A-4EBBF590B8A5}"/>
          </ac:spMkLst>
        </pc:spChg>
        <pc:spChg chg="add del">
          <ac:chgData name="Kenji Bacha" userId="03a30ba2d2821c1c" providerId="LiveId" clId="{43361867-D688-4D64-8746-77CD5311DE15}" dt="2022-03-12T00:35:55.678" v="825" actId="26606"/>
          <ac:spMkLst>
            <pc:docMk/>
            <pc:sldMk cId="2490611533" sldId="256"/>
            <ac:spMk id="10" creationId="{9715DAF0-AE1B-46C9-8A6B-DB2AA05AB91D}"/>
          </ac:spMkLst>
        </pc:spChg>
        <pc:spChg chg="add del">
          <ac:chgData name="Kenji Bacha" userId="03a30ba2d2821c1c" providerId="LiveId" clId="{43361867-D688-4D64-8746-77CD5311DE15}" dt="2022-03-12T00:35:55.678" v="825" actId="26606"/>
          <ac:spMkLst>
            <pc:docMk/>
            <pc:sldMk cId="2490611533" sldId="256"/>
            <ac:spMk id="12" creationId="{6016219D-510E-4184-9090-6D5578A87BD1}"/>
          </ac:spMkLst>
        </pc:spChg>
        <pc:spChg chg="add del">
          <ac:chgData name="Kenji Bacha" userId="03a30ba2d2821c1c" providerId="LiveId" clId="{43361867-D688-4D64-8746-77CD5311DE15}" dt="2022-03-12T00:35:55.678" v="825" actId="26606"/>
          <ac:spMkLst>
            <pc:docMk/>
            <pc:sldMk cId="2490611533" sldId="256"/>
            <ac:spMk id="14" creationId="{AFF4A713-7B75-4B21-90D7-5AB19547C728}"/>
          </ac:spMkLst>
        </pc:spChg>
        <pc:spChg chg="add del">
          <ac:chgData name="Kenji Bacha" userId="03a30ba2d2821c1c" providerId="LiveId" clId="{43361867-D688-4D64-8746-77CD5311DE15}" dt="2022-03-12T00:35:55.678" v="825" actId="26606"/>
          <ac:spMkLst>
            <pc:docMk/>
            <pc:sldMk cId="2490611533" sldId="256"/>
            <ac:spMk id="16" creationId="{DC631C0B-6DA6-4E57-8231-CE32B3434A7E}"/>
          </ac:spMkLst>
        </pc:spChg>
        <pc:spChg chg="add del">
          <ac:chgData name="Kenji Bacha" userId="03a30ba2d2821c1c" providerId="LiveId" clId="{43361867-D688-4D64-8746-77CD5311DE15}" dt="2022-03-12T00:35:55.678" v="825" actId="26606"/>
          <ac:spMkLst>
            <pc:docMk/>
            <pc:sldMk cId="2490611533" sldId="256"/>
            <ac:spMk id="18" creationId="{C29501E6-A978-4A61-9689-9085AF97A53A}"/>
          </ac:spMkLst>
        </pc:spChg>
        <pc:spChg chg="add">
          <ac:chgData name="Kenji Bacha" userId="03a30ba2d2821c1c" providerId="LiveId" clId="{43361867-D688-4D64-8746-77CD5311DE15}" dt="2022-03-12T00:35:55.697" v="826" actId="26606"/>
          <ac:spMkLst>
            <pc:docMk/>
            <pc:sldMk cId="2490611533" sldId="256"/>
            <ac:spMk id="20" creationId="{53947E58-F088-49F1-A3D1-DEA690192E84}"/>
          </ac:spMkLst>
        </pc:spChg>
        <pc:spChg chg="add">
          <ac:chgData name="Kenji Bacha" userId="03a30ba2d2821c1c" providerId="LiveId" clId="{43361867-D688-4D64-8746-77CD5311DE15}" dt="2022-03-12T00:35:55.697" v="826" actId="26606"/>
          <ac:spMkLst>
            <pc:docMk/>
            <pc:sldMk cId="2490611533" sldId="256"/>
            <ac:spMk id="21" creationId="{0E30439A-8A5B-46EC-8283-9B6B031D40D0}"/>
          </ac:spMkLst>
        </pc:spChg>
        <pc:spChg chg="add">
          <ac:chgData name="Kenji Bacha" userId="03a30ba2d2821c1c" providerId="LiveId" clId="{43361867-D688-4D64-8746-77CD5311DE15}" dt="2022-03-12T00:35:55.697" v="826" actId="26606"/>
          <ac:spMkLst>
            <pc:docMk/>
            <pc:sldMk cId="2490611533" sldId="256"/>
            <ac:spMk id="22" creationId="{5CEAD642-85CF-4750-8432-7C80C901F001}"/>
          </ac:spMkLst>
        </pc:spChg>
        <pc:spChg chg="add">
          <ac:chgData name="Kenji Bacha" userId="03a30ba2d2821c1c" providerId="LiveId" clId="{43361867-D688-4D64-8746-77CD5311DE15}" dt="2022-03-12T00:35:55.697" v="826" actId="26606"/>
          <ac:spMkLst>
            <pc:docMk/>
            <pc:sldMk cId="2490611533" sldId="256"/>
            <ac:spMk id="23" creationId="{FA33EEAE-15D5-4119-8C1E-89D943F911EF}"/>
          </ac:spMkLst>
        </pc:spChg>
        <pc:spChg chg="add">
          <ac:chgData name="Kenji Bacha" userId="03a30ba2d2821c1c" providerId="LiveId" clId="{43361867-D688-4D64-8746-77CD5311DE15}" dt="2022-03-12T00:35:55.697" v="826" actId="26606"/>
          <ac:spMkLst>
            <pc:docMk/>
            <pc:sldMk cId="2490611533" sldId="256"/>
            <ac:spMk id="24" creationId="{730D8B3B-9B80-4025-B934-26DC7D7CD231}"/>
          </ac:spMkLst>
        </pc:spChg>
        <pc:spChg chg="add">
          <ac:chgData name="Kenji Bacha" userId="03a30ba2d2821c1c" providerId="LiveId" clId="{43361867-D688-4D64-8746-77CD5311DE15}" dt="2022-03-12T00:35:55.697" v="826" actId="26606"/>
          <ac:spMkLst>
            <pc:docMk/>
            <pc:sldMk cId="2490611533" sldId="256"/>
            <ac:spMk id="25" creationId="{B5A1B09C-1565-46F8-B70F-621C5EB48A09}"/>
          </ac:spMkLst>
        </pc:spChg>
        <pc:spChg chg="add">
          <ac:chgData name="Kenji Bacha" userId="03a30ba2d2821c1c" providerId="LiveId" clId="{43361867-D688-4D64-8746-77CD5311DE15}" dt="2022-03-12T00:35:55.697" v="826" actId="26606"/>
          <ac:spMkLst>
            <pc:docMk/>
            <pc:sldMk cId="2490611533" sldId="256"/>
            <ac:spMk id="26" creationId="{8C516CC8-80AC-446C-A56E-9F54B7210402}"/>
          </ac:spMkLst>
        </pc:spChg>
      </pc:sldChg>
      <pc:sldChg chg="addSp delSp modSp new mod setBg">
        <pc:chgData name="Kenji Bacha" userId="03a30ba2d2821c1c" providerId="LiveId" clId="{43361867-D688-4D64-8746-77CD5311DE15}" dt="2022-03-12T00:38:04.694" v="968" actId="20577"/>
        <pc:sldMkLst>
          <pc:docMk/>
          <pc:sldMk cId="1120165678" sldId="257"/>
        </pc:sldMkLst>
        <pc:spChg chg="mod">
          <ac:chgData name="Kenji Bacha" userId="03a30ba2d2821c1c" providerId="LiveId" clId="{43361867-D688-4D64-8746-77CD5311DE15}" dt="2022-03-12T00:38:04.694" v="968" actId="20577"/>
          <ac:spMkLst>
            <pc:docMk/>
            <pc:sldMk cId="1120165678" sldId="257"/>
            <ac:spMk id="2" creationId="{9D129968-FE71-4ED3-8808-56AD51F5317B}"/>
          </ac:spMkLst>
        </pc:spChg>
        <pc:spChg chg="del">
          <ac:chgData name="Kenji Bacha" userId="03a30ba2d2821c1c" providerId="LiveId" clId="{43361867-D688-4D64-8746-77CD5311DE15}" dt="2022-03-11T22:42:46.542" v="274" actId="478"/>
          <ac:spMkLst>
            <pc:docMk/>
            <pc:sldMk cId="1120165678" sldId="257"/>
            <ac:spMk id="3" creationId="{78C5002D-7EFE-4F0B-A164-6FD4603EEF4B}"/>
          </ac:spMkLst>
        </pc:spChg>
        <pc:spChg chg="add del">
          <ac:chgData name="Kenji Bacha" userId="03a30ba2d2821c1c" providerId="LiveId" clId="{43361867-D688-4D64-8746-77CD5311DE15}" dt="2022-03-11T23:55:55.849" v="674" actId="26606"/>
          <ac:spMkLst>
            <pc:docMk/>
            <pc:sldMk cId="1120165678" sldId="257"/>
            <ac:spMk id="10" creationId="{D4771268-CB57-404A-9271-370EB28F6090}"/>
          </ac:spMkLst>
        </pc:spChg>
        <pc:spChg chg="add">
          <ac:chgData name="Kenji Bacha" userId="03a30ba2d2821c1c" providerId="LiveId" clId="{43361867-D688-4D64-8746-77CD5311DE15}" dt="2022-03-11T23:55:55.849" v="674" actId="26606"/>
          <ac:spMkLst>
            <pc:docMk/>
            <pc:sldMk cId="1120165678" sldId="257"/>
            <ac:spMk id="15" creationId="{A8384FB5-9ADC-4DDC-881B-597D56F5B15D}"/>
          </ac:spMkLst>
        </pc:spChg>
        <pc:spChg chg="add">
          <ac:chgData name="Kenji Bacha" userId="03a30ba2d2821c1c" providerId="LiveId" clId="{43361867-D688-4D64-8746-77CD5311DE15}" dt="2022-03-11T23:55:55.849" v="674" actId="26606"/>
          <ac:spMkLst>
            <pc:docMk/>
            <pc:sldMk cId="1120165678" sldId="257"/>
            <ac:spMk id="17" creationId="{91E5A9A7-95C6-4F4F-B00E-C82E07FE62EF}"/>
          </ac:spMkLst>
        </pc:spChg>
        <pc:spChg chg="add">
          <ac:chgData name="Kenji Bacha" userId="03a30ba2d2821c1c" providerId="LiveId" clId="{43361867-D688-4D64-8746-77CD5311DE15}" dt="2022-03-11T23:55:55.849" v="674" actId="26606"/>
          <ac:spMkLst>
            <pc:docMk/>
            <pc:sldMk cId="1120165678" sldId="257"/>
            <ac:spMk id="19" creationId="{D07DD2DE-F619-49DD-B5E7-03A290FF4ED1}"/>
          </ac:spMkLst>
        </pc:spChg>
        <pc:spChg chg="add">
          <ac:chgData name="Kenji Bacha" userId="03a30ba2d2821c1c" providerId="LiveId" clId="{43361867-D688-4D64-8746-77CD5311DE15}" dt="2022-03-11T23:55:55.849" v="674" actId="26606"/>
          <ac:spMkLst>
            <pc:docMk/>
            <pc:sldMk cId="1120165678" sldId="257"/>
            <ac:spMk id="21" creationId="{85149191-5F60-4A28-AAFF-039F96B0F3EC}"/>
          </ac:spMkLst>
        </pc:spChg>
        <pc:spChg chg="add">
          <ac:chgData name="Kenji Bacha" userId="03a30ba2d2821c1c" providerId="LiveId" clId="{43361867-D688-4D64-8746-77CD5311DE15}" dt="2022-03-11T23:55:55.849" v="674" actId="26606"/>
          <ac:spMkLst>
            <pc:docMk/>
            <pc:sldMk cId="1120165678" sldId="257"/>
            <ac:spMk id="23" creationId="{F8260ED5-17F7-4158-B241-D51DD4CF1B7E}"/>
          </ac:spMkLst>
        </pc:spChg>
        <pc:picChg chg="add mod">
          <ac:chgData name="Kenji Bacha" userId="03a30ba2d2821c1c" providerId="LiveId" clId="{43361867-D688-4D64-8746-77CD5311DE15}" dt="2022-03-11T23:55:55.849" v="674" actId="26606"/>
          <ac:picMkLst>
            <pc:docMk/>
            <pc:sldMk cId="1120165678" sldId="257"/>
            <ac:picMk id="5" creationId="{A8184DF4-A109-4E91-9E3A-DEAE354538DA}"/>
          </ac:picMkLst>
        </pc:picChg>
      </pc:sldChg>
      <pc:sldChg chg="addSp delSp modSp new mod setBg">
        <pc:chgData name="Kenji Bacha" userId="03a30ba2d2821c1c" providerId="LiveId" clId="{43361867-D688-4D64-8746-77CD5311DE15}" dt="2022-03-12T00:38:15.519" v="984" actId="20577"/>
        <pc:sldMkLst>
          <pc:docMk/>
          <pc:sldMk cId="3966664103" sldId="258"/>
        </pc:sldMkLst>
        <pc:spChg chg="mod">
          <ac:chgData name="Kenji Bacha" userId="03a30ba2d2821c1c" providerId="LiveId" clId="{43361867-D688-4D64-8746-77CD5311DE15}" dt="2022-03-12T00:38:15.519" v="984" actId="20577"/>
          <ac:spMkLst>
            <pc:docMk/>
            <pc:sldMk cId="3966664103" sldId="258"/>
            <ac:spMk id="2" creationId="{8D2639B7-3A7B-4664-AF9E-79F719186B22}"/>
          </ac:spMkLst>
        </pc:spChg>
        <pc:spChg chg="del">
          <ac:chgData name="Kenji Bacha" userId="03a30ba2d2821c1c" providerId="LiveId" clId="{43361867-D688-4D64-8746-77CD5311DE15}" dt="2022-03-11T22:54:16.556" v="396" actId="478"/>
          <ac:spMkLst>
            <pc:docMk/>
            <pc:sldMk cId="3966664103" sldId="258"/>
            <ac:spMk id="3" creationId="{36D5BFF0-E185-40E4-B287-0E6118307B8B}"/>
          </ac:spMkLst>
        </pc:spChg>
        <pc:spChg chg="add del">
          <ac:chgData name="Kenji Bacha" userId="03a30ba2d2821c1c" providerId="LiveId" clId="{43361867-D688-4D64-8746-77CD5311DE15}" dt="2022-03-11T23:55:58.713" v="675" actId="26606"/>
          <ac:spMkLst>
            <pc:docMk/>
            <pc:sldMk cId="3966664103" sldId="258"/>
            <ac:spMk id="10" creationId="{D4771268-CB57-404A-9271-370EB28F6090}"/>
          </ac:spMkLst>
        </pc:spChg>
        <pc:spChg chg="add">
          <ac:chgData name="Kenji Bacha" userId="03a30ba2d2821c1c" providerId="LiveId" clId="{43361867-D688-4D64-8746-77CD5311DE15}" dt="2022-03-11T23:55:58.713" v="675" actId="26606"/>
          <ac:spMkLst>
            <pc:docMk/>
            <pc:sldMk cId="3966664103" sldId="258"/>
            <ac:spMk id="15" creationId="{A8384FB5-9ADC-4DDC-881B-597D56F5B15D}"/>
          </ac:spMkLst>
        </pc:spChg>
        <pc:spChg chg="add">
          <ac:chgData name="Kenji Bacha" userId="03a30ba2d2821c1c" providerId="LiveId" clId="{43361867-D688-4D64-8746-77CD5311DE15}" dt="2022-03-11T23:55:58.713" v="675" actId="26606"/>
          <ac:spMkLst>
            <pc:docMk/>
            <pc:sldMk cId="3966664103" sldId="258"/>
            <ac:spMk id="17" creationId="{91E5A9A7-95C6-4F4F-B00E-C82E07FE62EF}"/>
          </ac:spMkLst>
        </pc:spChg>
        <pc:spChg chg="add">
          <ac:chgData name="Kenji Bacha" userId="03a30ba2d2821c1c" providerId="LiveId" clId="{43361867-D688-4D64-8746-77CD5311DE15}" dt="2022-03-11T23:55:58.713" v="675" actId="26606"/>
          <ac:spMkLst>
            <pc:docMk/>
            <pc:sldMk cId="3966664103" sldId="258"/>
            <ac:spMk id="19" creationId="{D07DD2DE-F619-49DD-B5E7-03A290FF4ED1}"/>
          </ac:spMkLst>
        </pc:spChg>
        <pc:spChg chg="add">
          <ac:chgData name="Kenji Bacha" userId="03a30ba2d2821c1c" providerId="LiveId" clId="{43361867-D688-4D64-8746-77CD5311DE15}" dt="2022-03-11T23:55:58.713" v="675" actId="26606"/>
          <ac:spMkLst>
            <pc:docMk/>
            <pc:sldMk cId="3966664103" sldId="258"/>
            <ac:spMk id="21" creationId="{85149191-5F60-4A28-AAFF-039F96B0F3EC}"/>
          </ac:spMkLst>
        </pc:spChg>
        <pc:spChg chg="add">
          <ac:chgData name="Kenji Bacha" userId="03a30ba2d2821c1c" providerId="LiveId" clId="{43361867-D688-4D64-8746-77CD5311DE15}" dt="2022-03-11T23:55:58.713" v="675" actId="26606"/>
          <ac:spMkLst>
            <pc:docMk/>
            <pc:sldMk cId="3966664103" sldId="258"/>
            <ac:spMk id="23" creationId="{F8260ED5-17F7-4158-B241-D51DD4CF1B7E}"/>
          </ac:spMkLst>
        </pc:spChg>
        <pc:picChg chg="add mod">
          <ac:chgData name="Kenji Bacha" userId="03a30ba2d2821c1c" providerId="LiveId" clId="{43361867-D688-4D64-8746-77CD5311DE15}" dt="2022-03-11T23:55:58.713" v="675" actId="26606"/>
          <ac:picMkLst>
            <pc:docMk/>
            <pc:sldMk cId="3966664103" sldId="258"/>
            <ac:picMk id="5" creationId="{1C75498C-49E2-4EC5-AECD-61650F97CC82}"/>
          </ac:picMkLst>
        </pc:picChg>
      </pc:sldChg>
      <pc:sldChg chg="addSp delSp modSp new mod setBg">
        <pc:chgData name="Kenji Bacha" userId="03a30ba2d2821c1c" providerId="LiveId" clId="{43361867-D688-4D64-8746-77CD5311DE15}" dt="2022-03-12T00:38:24.865" v="998" actId="20577"/>
        <pc:sldMkLst>
          <pc:docMk/>
          <pc:sldMk cId="1763099015" sldId="259"/>
        </pc:sldMkLst>
        <pc:spChg chg="mod">
          <ac:chgData name="Kenji Bacha" userId="03a30ba2d2821c1c" providerId="LiveId" clId="{43361867-D688-4D64-8746-77CD5311DE15}" dt="2022-03-12T00:38:24.865" v="998" actId="20577"/>
          <ac:spMkLst>
            <pc:docMk/>
            <pc:sldMk cId="1763099015" sldId="259"/>
            <ac:spMk id="2" creationId="{9005B1E2-3CB1-4097-97A0-C74DB6D766BF}"/>
          </ac:spMkLst>
        </pc:spChg>
        <pc:spChg chg="del">
          <ac:chgData name="Kenji Bacha" userId="03a30ba2d2821c1c" providerId="LiveId" clId="{43361867-D688-4D64-8746-77CD5311DE15}" dt="2022-03-11T23:02:02.404" v="638" actId="478"/>
          <ac:spMkLst>
            <pc:docMk/>
            <pc:sldMk cId="1763099015" sldId="259"/>
            <ac:spMk id="3" creationId="{F5635EFE-BB1C-4095-8D33-442F3C86CC82}"/>
          </ac:spMkLst>
        </pc:spChg>
        <pc:spChg chg="add del">
          <ac:chgData name="Kenji Bacha" userId="03a30ba2d2821c1c" providerId="LiveId" clId="{43361867-D688-4D64-8746-77CD5311DE15}" dt="2022-03-11T23:56:01.277" v="676" actId="26606"/>
          <ac:spMkLst>
            <pc:docMk/>
            <pc:sldMk cId="1763099015" sldId="259"/>
            <ac:spMk id="10" creationId="{D4771268-CB57-404A-9271-370EB28F6090}"/>
          </ac:spMkLst>
        </pc:spChg>
        <pc:spChg chg="add">
          <ac:chgData name="Kenji Bacha" userId="03a30ba2d2821c1c" providerId="LiveId" clId="{43361867-D688-4D64-8746-77CD5311DE15}" dt="2022-03-11T23:56:01.277" v="676" actId="26606"/>
          <ac:spMkLst>
            <pc:docMk/>
            <pc:sldMk cId="1763099015" sldId="259"/>
            <ac:spMk id="15" creationId="{A8384FB5-9ADC-4DDC-881B-597D56F5B15D}"/>
          </ac:spMkLst>
        </pc:spChg>
        <pc:spChg chg="add">
          <ac:chgData name="Kenji Bacha" userId="03a30ba2d2821c1c" providerId="LiveId" clId="{43361867-D688-4D64-8746-77CD5311DE15}" dt="2022-03-11T23:56:01.277" v="676" actId="26606"/>
          <ac:spMkLst>
            <pc:docMk/>
            <pc:sldMk cId="1763099015" sldId="259"/>
            <ac:spMk id="17" creationId="{91E5A9A7-95C6-4F4F-B00E-C82E07FE62EF}"/>
          </ac:spMkLst>
        </pc:spChg>
        <pc:spChg chg="add">
          <ac:chgData name="Kenji Bacha" userId="03a30ba2d2821c1c" providerId="LiveId" clId="{43361867-D688-4D64-8746-77CD5311DE15}" dt="2022-03-11T23:56:01.277" v="676" actId="26606"/>
          <ac:spMkLst>
            <pc:docMk/>
            <pc:sldMk cId="1763099015" sldId="259"/>
            <ac:spMk id="19" creationId="{D07DD2DE-F619-49DD-B5E7-03A290FF4ED1}"/>
          </ac:spMkLst>
        </pc:spChg>
        <pc:spChg chg="add">
          <ac:chgData name="Kenji Bacha" userId="03a30ba2d2821c1c" providerId="LiveId" clId="{43361867-D688-4D64-8746-77CD5311DE15}" dt="2022-03-11T23:56:01.277" v="676" actId="26606"/>
          <ac:spMkLst>
            <pc:docMk/>
            <pc:sldMk cId="1763099015" sldId="259"/>
            <ac:spMk id="21" creationId="{85149191-5F60-4A28-AAFF-039F96B0F3EC}"/>
          </ac:spMkLst>
        </pc:spChg>
        <pc:spChg chg="add">
          <ac:chgData name="Kenji Bacha" userId="03a30ba2d2821c1c" providerId="LiveId" clId="{43361867-D688-4D64-8746-77CD5311DE15}" dt="2022-03-11T23:56:01.277" v="676" actId="26606"/>
          <ac:spMkLst>
            <pc:docMk/>
            <pc:sldMk cId="1763099015" sldId="259"/>
            <ac:spMk id="23" creationId="{F8260ED5-17F7-4158-B241-D51DD4CF1B7E}"/>
          </ac:spMkLst>
        </pc:spChg>
        <pc:picChg chg="add mod">
          <ac:chgData name="Kenji Bacha" userId="03a30ba2d2821c1c" providerId="LiveId" clId="{43361867-D688-4D64-8746-77CD5311DE15}" dt="2022-03-11T23:56:01.277" v="676" actId="26606"/>
          <ac:picMkLst>
            <pc:docMk/>
            <pc:sldMk cId="1763099015" sldId="259"/>
            <ac:picMk id="5" creationId="{5860E6C0-ECC8-40CB-92BE-8D74340AF9F0}"/>
          </ac:picMkLst>
        </pc:picChg>
      </pc:sldChg>
      <pc:sldChg chg="addSp delSp modSp new mod setBg">
        <pc:chgData name="Kenji Bacha" userId="03a30ba2d2821c1c" providerId="LiveId" clId="{43361867-D688-4D64-8746-77CD5311DE15}" dt="2022-03-12T00:43:23.077" v="1285" actId="20577"/>
        <pc:sldMkLst>
          <pc:docMk/>
          <pc:sldMk cId="225966664" sldId="260"/>
        </pc:sldMkLst>
        <pc:spChg chg="mod">
          <ac:chgData name="Kenji Bacha" userId="03a30ba2d2821c1c" providerId="LiveId" clId="{43361867-D688-4D64-8746-77CD5311DE15}" dt="2022-03-12T00:43:23.077" v="1285" actId="20577"/>
          <ac:spMkLst>
            <pc:docMk/>
            <pc:sldMk cId="225966664" sldId="260"/>
            <ac:spMk id="2" creationId="{9279C4AB-29F8-492B-B742-C4DEF66D67D7}"/>
          </ac:spMkLst>
        </pc:spChg>
        <pc:spChg chg="del">
          <ac:chgData name="Kenji Bacha" userId="03a30ba2d2821c1c" providerId="LiveId" clId="{43361867-D688-4D64-8746-77CD5311DE15}" dt="2022-03-11T22:57:31.611" v="627" actId="478"/>
          <ac:spMkLst>
            <pc:docMk/>
            <pc:sldMk cId="225966664" sldId="260"/>
            <ac:spMk id="3" creationId="{8A5CBDD9-3AF6-4E68-A18E-6ECADFDD7112}"/>
          </ac:spMkLst>
        </pc:spChg>
        <pc:spChg chg="add del">
          <ac:chgData name="Kenji Bacha" userId="03a30ba2d2821c1c" providerId="LiveId" clId="{43361867-D688-4D64-8746-77CD5311DE15}" dt="2022-03-11T23:56:03.955" v="677" actId="26606"/>
          <ac:spMkLst>
            <pc:docMk/>
            <pc:sldMk cId="225966664" sldId="260"/>
            <ac:spMk id="10" creationId="{D4771268-CB57-404A-9271-370EB28F6090}"/>
          </ac:spMkLst>
        </pc:spChg>
        <pc:spChg chg="add">
          <ac:chgData name="Kenji Bacha" userId="03a30ba2d2821c1c" providerId="LiveId" clId="{43361867-D688-4D64-8746-77CD5311DE15}" dt="2022-03-11T23:56:03.955" v="677" actId="26606"/>
          <ac:spMkLst>
            <pc:docMk/>
            <pc:sldMk cId="225966664" sldId="260"/>
            <ac:spMk id="15" creationId="{A8384FB5-9ADC-4DDC-881B-597D56F5B15D}"/>
          </ac:spMkLst>
        </pc:spChg>
        <pc:spChg chg="add">
          <ac:chgData name="Kenji Bacha" userId="03a30ba2d2821c1c" providerId="LiveId" clId="{43361867-D688-4D64-8746-77CD5311DE15}" dt="2022-03-11T23:56:03.955" v="677" actId="26606"/>
          <ac:spMkLst>
            <pc:docMk/>
            <pc:sldMk cId="225966664" sldId="260"/>
            <ac:spMk id="17" creationId="{91E5A9A7-95C6-4F4F-B00E-C82E07FE62EF}"/>
          </ac:spMkLst>
        </pc:spChg>
        <pc:spChg chg="add">
          <ac:chgData name="Kenji Bacha" userId="03a30ba2d2821c1c" providerId="LiveId" clId="{43361867-D688-4D64-8746-77CD5311DE15}" dt="2022-03-11T23:56:03.955" v="677" actId="26606"/>
          <ac:spMkLst>
            <pc:docMk/>
            <pc:sldMk cId="225966664" sldId="260"/>
            <ac:spMk id="19" creationId="{D07DD2DE-F619-49DD-B5E7-03A290FF4ED1}"/>
          </ac:spMkLst>
        </pc:spChg>
        <pc:spChg chg="add">
          <ac:chgData name="Kenji Bacha" userId="03a30ba2d2821c1c" providerId="LiveId" clId="{43361867-D688-4D64-8746-77CD5311DE15}" dt="2022-03-11T23:56:03.955" v="677" actId="26606"/>
          <ac:spMkLst>
            <pc:docMk/>
            <pc:sldMk cId="225966664" sldId="260"/>
            <ac:spMk id="21" creationId="{85149191-5F60-4A28-AAFF-039F96B0F3EC}"/>
          </ac:spMkLst>
        </pc:spChg>
        <pc:spChg chg="add">
          <ac:chgData name="Kenji Bacha" userId="03a30ba2d2821c1c" providerId="LiveId" clId="{43361867-D688-4D64-8746-77CD5311DE15}" dt="2022-03-11T23:56:03.955" v="677" actId="26606"/>
          <ac:spMkLst>
            <pc:docMk/>
            <pc:sldMk cId="225966664" sldId="260"/>
            <ac:spMk id="23" creationId="{F8260ED5-17F7-4158-B241-D51DD4CF1B7E}"/>
          </ac:spMkLst>
        </pc:spChg>
        <pc:picChg chg="add mod">
          <ac:chgData name="Kenji Bacha" userId="03a30ba2d2821c1c" providerId="LiveId" clId="{43361867-D688-4D64-8746-77CD5311DE15}" dt="2022-03-11T23:56:03.955" v="677" actId="26606"/>
          <ac:picMkLst>
            <pc:docMk/>
            <pc:sldMk cId="225966664" sldId="260"/>
            <ac:picMk id="5" creationId="{A057C2FF-31F5-40BA-8251-2E546DC03EEA}"/>
          </ac:picMkLst>
        </pc:picChg>
      </pc:sldChg>
      <pc:sldChg chg="addSp delSp modSp new mod setBg">
        <pc:chgData name="Kenji Bacha" userId="03a30ba2d2821c1c" providerId="LiveId" clId="{43361867-D688-4D64-8746-77CD5311DE15}" dt="2022-03-12T01:14:27.865" v="2134" actId="170"/>
        <pc:sldMkLst>
          <pc:docMk/>
          <pc:sldMk cId="2331439541" sldId="261"/>
        </pc:sldMkLst>
        <pc:spChg chg="mod">
          <ac:chgData name="Kenji Bacha" userId="03a30ba2d2821c1c" providerId="LiveId" clId="{43361867-D688-4D64-8746-77CD5311DE15}" dt="2022-03-12T00:43:27.953" v="1287" actId="20577"/>
          <ac:spMkLst>
            <pc:docMk/>
            <pc:sldMk cId="2331439541" sldId="261"/>
            <ac:spMk id="2" creationId="{83A278B2-0BBC-4931-9287-BCC473E2FFA1}"/>
          </ac:spMkLst>
        </pc:spChg>
        <pc:spChg chg="del">
          <ac:chgData name="Kenji Bacha" userId="03a30ba2d2821c1c" providerId="LiveId" clId="{43361867-D688-4D64-8746-77CD5311DE15}" dt="2022-03-11T23:06:46.233" v="645" actId="478"/>
          <ac:spMkLst>
            <pc:docMk/>
            <pc:sldMk cId="2331439541" sldId="261"/>
            <ac:spMk id="3" creationId="{DC91C906-34A0-48A5-998A-1AB798BBA866}"/>
          </ac:spMkLst>
        </pc:spChg>
        <pc:spChg chg="add del">
          <ac:chgData name="Kenji Bacha" userId="03a30ba2d2821c1c" providerId="LiveId" clId="{43361867-D688-4D64-8746-77CD5311DE15}" dt="2022-03-11T23:56:25.743" v="681" actId="26606"/>
          <ac:spMkLst>
            <pc:docMk/>
            <pc:sldMk cId="2331439541" sldId="261"/>
            <ac:spMk id="10" creationId="{D4771268-CB57-404A-9271-370EB28F6090}"/>
          </ac:spMkLst>
        </pc:spChg>
        <pc:spChg chg="add">
          <ac:chgData name="Kenji Bacha" userId="03a30ba2d2821c1c" providerId="LiveId" clId="{43361867-D688-4D64-8746-77CD5311DE15}" dt="2022-03-11T23:56:25.743" v="681" actId="26606"/>
          <ac:spMkLst>
            <pc:docMk/>
            <pc:sldMk cId="2331439541" sldId="261"/>
            <ac:spMk id="12" creationId="{A8384FB5-9ADC-4DDC-881B-597D56F5B15D}"/>
          </ac:spMkLst>
        </pc:spChg>
        <pc:spChg chg="add">
          <ac:chgData name="Kenji Bacha" userId="03a30ba2d2821c1c" providerId="LiveId" clId="{43361867-D688-4D64-8746-77CD5311DE15}" dt="2022-03-11T23:56:25.743" v="681" actId="26606"/>
          <ac:spMkLst>
            <pc:docMk/>
            <pc:sldMk cId="2331439541" sldId="261"/>
            <ac:spMk id="17" creationId="{91E5A9A7-95C6-4F4F-B00E-C82E07FE62EF}"/>
          </ac:spMkLst>
        </pc:spChg>
        <pc:spChg chg="add">
          <ac:chgData name="Kenji Bacha" userId="03a30ba2d2821c1c" providerId="LiveId" clId="{43361867-D688-4D64-8746-77CD5311DE15}" dt="2022-03-11T23:56:25.743" v="681" actId="26606"/>
          <ac:spMkLst>
            <pc:docMk/>
            <pc:sldMk cId="2331439541" sldId="261"/>
            <ac:spMk id="19" creationId="{D07DD2DE-F619-49DD-B5E7-03A290FF4ED1}"/>
          </ac:spMkLst>
        </pc:spChg>
        <pc:spChg chg="add">
          <ac:chgData name="Kenji Bacha" userId="03a30ba2d2821c1c" providerId="LiveId" clId="{43361867-D688-4D64-8746-77CD5311DE15}" dt="2022-03-11T23:56:25.743" v="681" actId="26606"/>
          <ac:spMkLst>
            <pc:docMk/>
            <pc:sldMk cId="2331439541" sldId="261"/>
            <ac:spMk id="21" creationId="{85149191-5F60-4A28-AAFF-039F96B0F3EC}"/>
          </ac:spMkLst>
        </pc:spChg>
        <pc:spChg chg="add">
          <ac:chgData name="Kenji Bacha" userId="03a30ba2d2821c1c" providerId="LiveId" clId="{43361867-D688-4D64-8746-77CD5311DE15}" dt="2022-03-11T23:56:25.743" v="681" actId="26606"/>
          <ac:spMkLst>
            <pc:docMk/>
            <pc:sldMk cId="2331439541" sldId="261"/>
            <ac:spMk id="23" creationId="{F8260ED5-17F7-4158-B241-D51DD4CF1B7E}"/>
          </ac:spMkLst>
        </pc:spChg>
        <pc:picChg chg="add del mod">
          <ac:chgData name="Kenji Bacha" userId="03a30ba2d2821c1c" providerId="LiveId" clId="{43361867-D688-4D64-8746-77CD5311DE15}" dt="2022-03-12T01:14:05.876" v="2127" actId="478"/>
          <ac:picMkLst>
            <pc:docMk/>
            <pc:sldMk cId="2331439541" sldId="261"/>
            <ac:picMk id="5" creationId="{FD54AFCF-48ED-4E41-AAB3-1DF0790946D6}"/>
          </ac:picMkLst>
        </pc:picChg>
        <pc:picChg chg="add del mod">
          <ac:chgData name="Kenji Bacha" userId="03a30ba2d2821c1c" providerId="LiveId" clId="{43361867-D688-4D64-8746-77CD5311DE15}" dt="2022-03-11T23:54:20.512" v="658" actId="478"/>
          <ac:picMkLst>
            <pc:docMk/>
            <pc:sldMk cId="2331439541" sldId="261"/>
            <ac:picMk id="11" creationId="{5DD8CFD5-ACB6-4E92-BF74-72DAEE2BF046}"/>
          </ac:picMkLst>
        </pc:picChg>
        <pc:picChg chg="add del mod">
          <ac:chgData name="Kenji Bacha" userId="03a30ba2d2821c1c" providerId="LiveId" clId="{43361867-D688-4D64-8746-77CD5311DE15}" dt="2022-03-11T23:56:19.348" v="679" actId="21"/>
          <ac:picMkLst>
            <pc:docMk/>
            <pc:sldMk cId="2331439541" sldId="261"/>
            <ac:picMk id="13" creationId="{44AAC10E-8264-4212-B543-E3B06A5C99E4}"/>
          </ac:picMkLst>
        </pc:picChg>
        <pc:picChg chg="add del mod">
          <ac:chgData name="Kenji Bacha" userId="03a30ba2d2821c1c" providerId="LiveId" clId="{43361867-D688-4D64-8746-77CD5311DE15}" dt="2022-03-11T23:56:14.028" v="678" actId="478"/>
          <ac:picMkLst>
            <pc:docMk/>
            <pc:sldMk cId="2331439541" sldId="261"/>
            <ac:picMk id="14" creationId="{923BB74A-25F6-4978-AF63-8B8D069FD6BA}"/>
          </ac:picMkLst>
        </pc:picChg>
        <pc:picChg chg="add mod">
          <ac:chgData name="Kenji Bacha" userId="03a30ba2d2821c1c" providerId="LiveId" clId="{43361867-D688-4D64-8746-77CD5311DE15}" dt="2022-03-11T23:56:56.244" v="694" actId="1076"/>
          <ac:picMkLst>
            <pc:docMk/>
            <pc:sldMk cId="2331439541" sldId="261"/>
            <ac:picMk id="22" creationId="{3B1F551E-55D5-4522-ADB0-7A0CB924CD8A}"/>
          </ac:picMkLst>
        </pc:picChg>
        <pc:picChg chg="add del mod">
          <ac:chgData name="Kenji Bacha" userId="03a30ba2d2821c1c" providerId="LiveId" clId="{43361867-D688-4D64-8746-77CD5311DE15}" dt="2022-03-12T00:02:09.044" v="721" actId="478"/>
          <ac:picMkLst>
            <pc:docMk/>
            <pc:sldMk cId="2331439541" sldId="261"/>
            <ac:picMk id="24" creationId="{1E943FC7-B4F2-47A8-978D-A8486DBCA394}"/>
          </ac:picMkLst>
        </pc:picChg>
        <pc:picChg chg="add del mod">
          <ac:chgData name="Kenji Bacha" userId="03a30ba2d2821c1c" providerId="LiveId" clId="{43361867-D688-4D64-8746-77CD5311DE15}" dt="2022-03-12T00:04:41.540" v="730" actId="478"/>
          <ac:picMkLst>
            <pc:docMk/>
            <pc:sldMk cId="2331439541" sldId="261"/>
            <ac:picMk id="25" creationId="{354DF250-268B-4233-8E60-536D40AFC83E}"/>
          </ac:picMkLst>
        </pc:picChg>
        <pc:picChg chg="add del mod">
          <ac:chgData name="Kenji Bacha" userId="03a30ba2d2821c1c" providerId="LiveId" clId="{43361867-D688-4D64-8746-77CD5311DE15}" dt="2022-03-12T00:08:06" v="740" actId="478"/>
          <ac:picMkLst>
            <pc:docMk/>
            <pc:sldMk cId="2331439541" sldId="261"/>
            <ac:picMk id="34" creationId="{E6D98EBA-3A59-4677-A4A9-8D41DCE427B5}"/>
          </ac:picMkLst>
        </pc:picChg>
        <pc:picChg chg="add mod">
          <ac:chgData name="Kenji Bacha" userId="03a30ba2d2821c1c" providerId="LiveId" clId="{43361867-D688-4D64-8746-77CD5311DE15}" dt="2022-03-12T00:02:11.985" v="722" actId="1076"/>
          <ac:picMkLst>
            <pc:docMk/>
            <pc:sldMk cId="2331439541" sldId="261"/>
            <ac:picMk id="40" creationId="{85F73D7E-FC14-4004-91C0-F9607107DE93}"/>
          </ac:picMkLst>
        </pc:picChg>
        <pc:picChg chg="add mod">
          <ac:chgData name="Kenji Bacha" userId="03a30ba2d2821c1c" providerId="LiveId" clId="{43361867-D688-4D64-8746-77CD5311DE15}" dt="2022-03-12T00:04:43.680" v="731" actId="1076"/>
          <ac:picMkLst>
            <pc:docMk/>
            <pc:sldMk cId="2331439541" sldId="261"/>
            <ac:picMk id="42" creationId="{64C3F200-569E-4821-B92D-7A8ECF36DCA2}"/>
          </ac:picMkLst>
        </pc:picChg>
        <pc:picChg chg="add mod">
          <ac:chgData name="Kenji Bacha" userId="03a30ba2d2821c1c" providerId="LiveId" clId="{43361867-D688-4D64-8746-77CD5311DE15}" dt="2022-03-12T00:08:11.064" v="741" actId="1076"/>
          <ac:picMkLst>
            <pc:docMk/>
            <pc:sldMk cId="2331439541" sldId="261"/>
            <ac:picMk id="44" creationId="{915D0FE9-6C01-42ED-8C94-94D1972E8A2A}"/>
          </ac:picMkLst>
        </pc:picChg>
        <pc:picChg chg="add mod ord">
          <ac:chgData name="Kenji Bacha" userId="03a30ba2d2821c1c" providerId="LiveId" clId="{43361867-D688-4D64-8746-77CD5311DE15}" dt="2022-03-12T01:14:27.865" v="2134" actId="170"/>
          <ac:picMkLst>
            <pc:docMk/>
            <pc:sldMk cId="2331439541" sldId="261"/>
            <ac:picMk id="46" creationId="{750255FF-F64A-43F1-8EF2-FB26BF6C86FB}"/>
          </ac:picMkLst>
        </pc:picChg>
        <pc:cxnChg chg="add del mod">
          <ac:chgData name="Kenji Bacha" userId="03a30ba2d2821c1c" providerId="LiveId" clId="{43361867-D688-4D64-8746-77CD5311DE15}" dt="2022-03-11T23:56:23.887" v="680" actId="478"/>
          <ac:cxnSpMkLst>
            <pc:docMk/>
            <pc:sldMk cId="2331439541" sldId="261"/>
            <ac:cxnSpMk id="7" creationId="{94512E1B-A85C-4FD4-8C6C-90DCAD24D3F9}"/>
          </ac:cxnSpMkLst>
        </pc:cxnChg>
        <pc:cxnChg chg="add del mod">
          <ac:chgData name="Kenji Bacha" userId="03a30ba2d2821c1c" providerId="LiveId" clId="{43361867-D688-4D64-8746-77CD5311DE15}" dt="2022-03-11T23:55:28.857" v="673" actId="478"/>
          <ac:cxnSpMkLst>
            <pc:docMk/>
            <pc:sldMk cId="2331439541" sldId="261"/>
            <ac:cxnSpMk id="15" creationId="{6F5E9E06-113B-4448-8C2D-2D8CDD181A4A}"/>
          </ac:cxnSpMkLst>
        </pc:cxnChg>
        <pc:cxnChg chg="add mod">
          <ac:chgData name="Kenji Bacha" userId="03a30ba2d2821c1c" providerId="LiveId" clId="{43361867-D688-4D64-8746-77CD5311DE15}" dt="2022-03-11T23:57:16.334" v="703" actId="14100"/>
          <ac:cxnSpMkLst>
            <pc:docMk/>
            <pc:sldMk cId="2331439541" sldId="261"/>
            <ac:cxnSpMk id="20" creationId="{738FD0B9-76ED-4B9D-9DFF-00493DE5C960}"/>
          </ac:cxnSpMkLst>
        </pc:cxnChg>
        <pc:cxnChg chg="add mod">
          <ac:chgData name="Kenji Bacha" userId="03a30ba2d2821c1c" providerId="LiveId" clId="{43361867-D688-4D64-8746-77CD5311DE15}" dt="2022-03-12T00:02:09.044" v="721" actId="478"/>
          <ac:cxnSpMkLst>
            <pc:docMk/>
            <pc:sldMk cId="2331439541" sldId="261"/>
            <ac:cxnSpMk id="27" creationId="{3148B783-8533-4639-978C-26107E50E7F9}"/>
          </ac:cxnSpMkLst>
        </pc:cxnChg>
        <pc:cxnChg chg="add mod">
          <ac:chgData name="Kenji Bacha" userId="03a30ba2d2821c1c" providerId="LiveId" clId="{43361867-D688-4D64-8746-77CD5311DE15}" dt="2022-03-12T00:04:41.540" v="730" actId="478"/>
          <ac:cxnSpMkLst>
            <pc:docMk/>
            <pc:sldMk cId="2331439541" sldId="261"/>
            <ac:cxnSpMk id="32" creationId="{9EBCC1ED-7BD8-430B-9731-20B7621652F7}"/>
          </ac:cxnSpMkLst>
        </pc:cxnChg>
        <pc:cxnChg chg="add mod">
          <ac:chgData name="Kenji Bacha" userId="03a30ba2d2821c1c" providerId="LiveId" clId="{43361867-D688-4D64-8746-77CD5311DE15}" dt="2022-03-12T00:08:06" v="740" actId="478"/>
          <ac:cxnSpMkLst>
            <pc:docMk/>
            <pc:sldMk cId="2331439541" sldId="261"/>
            <ac:cxnSpMk id="35" creationId="{A6BC8023-F818-4DED-8A20-7EAD38D0EF21}"/>
          </ac:cxnSpMkLst>
        </pc:cxnChg>
      </pc:sldChg>
      <pc:sldChg chg="addSp delSp modSp new mod setBg">
        <pc:chgData name="Kenji Bacha" userId="03a30ba2d2821c1c" providerId="LiveId" clId="{43361867-D688-4D64-8746-77CD5311DE15}" dt="2022-03-12T00:39:01.791" v="1043" actId="14100"/>
        <pc:sldMkLst>
          <pc:docMk/>
          <pc:sldMk cId="3995222618" sldId="262"/>
        </pc:sldMkLst>
        <pc:spChg chg="mod">
          <ac:chgData name="Kenji Bacha" userId="03a30ba2d2821c1c" providerId="LiveId" clId="{43361867-D688-4D64-8746-77CD5311DE15}" dt="2022-03-12T00:39:01.791" v="1043" actId="14100"/>
          <ac:spMkLst>
            <pc:docMk/>
            <pc:sldMk cId="3995222618" sldId="262"/>
            <ac:spMk id="2" creationId="{C6A8F03E-38C8-4A64-9AAB-845549129831}"/>
          </ac:spMkLst>
        </pc:spChg>
        <pc:spChg chg="del">
          <ac:chgData name="Kenji Bacha" userId="03a30ba2d2821c1c" providerId="LiveId" clId="{43361867-D688-4D64-8746-77CD5311DE15}" dt="2022-03-12T00:35:35.704" v="818" actId="478"/>
          <ac:spMkLst>
            <pc:docMk/>
            <pc:sldMk cId="3995222618" sldId="262"/>
            <ac:spMk id="3" creationId="{6413FE7B-D9C7-4D05-87C3-379BFA86F76D}"/>
          </ac:spMkLst>
        </pc:spChg>
        <pc:spChg chg="add">
          <ac:chgData name="Kenji Bacha" userId="03a30ba2d2821c1c" providerId="LiveId" clId="{43361867-D688-4D64-8746-77CD5311DE15}" dt="2022-03-12T00:35:39.169" v="820" actId="26606"/>
          <ac:spMkLst>
            <pc:docMk/>
            <pc:sldMk cId="3995222618" sldId="262"/>
            <ac:spMk id="10" creationId="{A8384FB5-9ADC-4DDC-881B-597D56F5B15D}"/>
          </ac:spMkLst>
        </pc:spChg>
        <pc:spChg chg="add">
          <ac:chgData name="Kenji Bacha" userId="03a30ba2d2821c1c" providerId="LiveId" clId="{43361867-D688-4D64-8746-77CD5311DE15}" dt="2022-03-12T00:35:39.169" v="820" actId="26606"/>
          <ac:spMkLst>
            <pc:docMk/>
            <pc:sldMk cId="3995222618" sldId="262"/>
            <ac:spMk id="12" creationId="{91E5A9A7-95C6-4F4F-B00E-C82E07FE62EF}"/>
          </ac:spMkLst>
        </pc:spChg>
        <pc:spChg chg="add">
          <ac:chgData name="Kenji Bacha" userId="03a30ba2d2821c1c" providerId="LiveId" clId="{43361867-D688-4D64-8746-77CD5311DE15}" dt="2022-03-12T00:35:39.169" v="820" actId="26606"/>
          <ac:spMkLst>
            <pc:docMk/>
            <pc:sldMk cId="3995222618" sldId="262"/>
            <ac:spMk id="14" creationId="{D07DD2DE-F619-49DD-B5E7-03A290FF4ED1}"/>
          </ac:spMkLst>
        </pc:spChg>
        <pc:spChg chg="add">
          <ac:chgData name="Kenji Bacha" userId="03a30ba2d2821c1c" providerId="LiveId" clId="{43361867-D688-4D64-8746-77CD5311DE15}" dt="2022-03-12T00:35:39.169" v="820" actId="26606"/>
          <ac:spMkLst>
            <pc:docMk/>
            <pc:sldMk cId="3995222618" sldId="262"/>
            <ac:spMk id="16" creationId="{85149191-5F60-4A28-AAFF-039F96B0F3EC}"/>
          </ac:spMkLst>
        </pc:spChg>
        <pc:spChg chg="add">
          <ac:chgData name="Kenji Bacha" userId="03a30ba2d2821c1c" providerId="LiveId" clId="{43361867-D688-4D64-8746-77CD5311DE15}" dt="2022-03-12T00:35:39.169" v="820" actId="26606"/>
          <ac:spMkLst>
            <pc:docMk/>
            <pc:sldMk cId="3995222618" sldId="262"/>
            <ac:spMk id="18" creationId="{F8260ED5-17F7-4158-B241-D51DD4CF1B7E}"/>
          </ac:spMkLst>
        </pc:spChg>
        <pc:picChg chg="add mod">
          <ac:chgData name="Kenji Bacha" userId="03a30ba2d2821c1c" providerId="LiveId" clId="{43361867-D688-4D64-8746-77CD5311DE15}" dt="2022-03-12T00:35:39.591" v="821" actId="27614"/>
          <ac:picMkLst>
            <pc:docMk/>
            <pc:sldMk cId="3995222618" sldId="262"/>
            <ac:picMk id="5" creationId="{7320986E-E1C9-4D5E-BC37-087000EE00B4}"/>
          </ac:picMkLst>
        </pc:picChg>
      </pc:sldChg>
      <pc:sldChg chg="addSp delSp modSp new mod ord setBg">
        <pc:chgData name="Kenji Bacha" userId="03a30ba2d2821c1c" providerId="LiveId" clId="{43361867-D688-4D64-8746-77CD5311DE15}" dt="2022-03-12T02:06:00.617" v="3215" actId="20577"/>
        <pc:sldMkLst>
          <pc:docMk/>
          <pc:sldMk cId="1677563236" sldId="263"/>
        </pc:sldMkLst>
        <pc:spChg chg="mod">
          <ac:chgData name="Kenji Bacha" userId="03a30ba2d2821c1c" providerId="LiveId" clId="{43361867-D688-4D64-8746-77CD5311DE15}" dt="2022-03-12T00:37:06.297" v="850" actId="20577"/>
          <ac:spMkLst>
            <pc:docMk/>
            <pc:sldMk cId="1677563236" sldId="263"/>
            <ac:spMk id="2" creationId="{51C7DDC6-3F82-44F0-8FCC-3B7DC4A9D593}"/>
          </ac:spMkLst>
        </pc:spChg>
        <pc:spChg chg="add del">
          <ac:chgData name="Kenji Bacha" userId="03a30ba2d2821c1c" providerId="LiveId" clId="{43361867-D688-4D64-8746-77CD5311DE15}" dt="2022-03-12T00:36:59.978" v="832" actId="26606"/>
          <ac:spMkLst>
            <pc:docMk/>
            <pc:sldMk cId="1677563236" sldId="263"/>
            <ac:spMk id="3" creationId="{11814DE9-521B-4E26-BA29-4691CDF4545B}"/>
          </ac:spMkLst>
        </pc:spChg>
        <pc:spChg chg="add del">
          <ac:chgData name="Kenji Bacha" userId="03a30ba2d2821c1c" providerId="LiveId" clId="{43361867-D688-4D64-8746-77CD5311DE15}" dt="2022-03-12T00:36:59.965" v="831" actId="26606"/>
          <ac:spMkLst>
            <pc:docMk/>
            <pc:sldMk cId="1677563236" sldId="263"/>
            <ac:spMk id="8" creationId="{0E30439A-8A5B-46EC-8283-9B6B031D40D0}"/>
          </ac:spMkLst>
        </pc:spChg>
        <pc:spChg chg="add del">
          <ac:chgData name="Kenji Bacha" userId="03a30ba2d2821c1c" providerId="LiveId" clId="{43361867-D688-4D64-8746-77CD5311DE15}" dt="2022-03-12T00:36:59.965" v="831" actId="26606"/>
          <ac:spMkLst>
            <pc:docMk/>
            <pc:sldMk cId="1677563236" sldId="263"/>
            <ac:spMk id="10" creationId="{5CEAD642-85CF-4750-8432-7C80C901F001}"/>
          </ac:spMkLst>
        </pc:spChg>
        <pc:spChg chg="add del">
          <ac:chgData name="Kenji Bacha" userId="03a30ba2d2821c1c" providerId="LiveId" clId="{43361867-D688-4D64-8746-77CD5311DE15}" dt="2022-03-12T00:36:59.965" v="831" actId="26606"/>
          <ac:spMkLst>
            <pc:docMk/>
            <pc:sldMk cId="1677563236" sldId="263"/>
            <ac:spMk id="12" creationId="{FA33EEAE-15D5-4119-8C1E-89D943F911EF}"/>
          </ac:spMkLst>
        </pc:spChg>
        <pc:spChg chg="add del">
          <ac:chgData name="Kenji Bacha" userId="03a30ba2d2821c1c" providerId="LiveId" clId="{43361867-D688-4D64-8746-77CD5311DE15}" dt="2022-03-12T00:36:59.965" v="831" actId="26606"/>
          <ac:spMkLst>
            <pc:docMk/>
            <pc:sldMk cId="1677563236" sldId="263"/>
            <ac:spMk id="14" creationId="{730D8B3B-9B80-4025-B934-26DC7D7CD231}"/>
          </ac:spMkLst>
        </pc:spChg>
        <pc:spChg chg="add del">
          <ac:chgData name="Kenji Bacha" userId="03a30ba2d2821c1c" providerId="LiveId" clId="{43361867-D688-4D64-8746-77CD5311DE15}" dt="2022-03-12T00:36:59.965" v="831" actId="26606"/>
          <ac:spMkLst>
            <pc:docMk/>
            <pc:sldMk cId="1677563236" sldId="263"/>
            <ac:spMk id="16" creationId="{B5A1B09C-1565-46F8-B70F-621C5EB48A09}"/>
          </ac:spMkLst>
        </pc:spChg>
        <pc:spChg chg="add del">
          <ac:chgData name="Kenji Bacha" userId="03a30ba2d2821c1c" providerId="LiveId" clId="{43361867-D688-4D64-8746-77CD5311DE15}" dt="2022-03-12T00:36:59.965" v="831" actId="26606"/>
          <ac:spMkLst>
            <pc:docMk/>
            <pc:sldMk cId="1677563236" sldId="263"/>
            <ac:spMk id="18" creationId="{8C516CC8-80AC-446C-A56E-9F54B7210402}"/>
          </ac:spMkLst>
        </pc:spChg>
        <pc:spChg chg="add mod">
          <ac:chgData name="Kenji Bacha" userId="03a30ba2d2821c1c" providerId="LiveId" clId="{43361867-D688-4D64-8746-77CD5311DE15}" dt="2022-03-12T01:56:16.547" v="2919" actId="1076"/>
          <ac:spMkLst>
            <pc:docMk/>
            <pc:sldMk cId="1677563236" sldId="263"/>
            <ac:spMk id="19" creationId="{2D3F5B55-960C-439B-817B-3941C69F973B}"/>
          </ac:spMkLst>
        </pc:spChg>
        <pc:spChg chg="add del">
          <ac:chgData name="Kenji Bacha" userId="03a30ba2d2821c1c" providerId="LiveId" clId="{43361867-D688-4D64-8746-77CD5311DE15}" dt="2022-03-12T00:36:59.965" v="831" actId="26606"/>
          <ac:spMkLst>
            <pc:docMk/>
            <pc:sldMk cId="1677563236" sldId="263"/>
            <ac:spMk id="20" creationId="{53947E58-F088-49F1-A3D1-DEA690192E84}"/>
          </ac:spMkLst>
        </pc:spChg>
        <pc:spChg chg="add">
          <ac:chgData name="Kenji Bacha" userId="03a30ba2d2821c1c" providerId="LiveId" clId="{43361867-D688-4D64-8746-77CD5311DE15}" dt="2022-03-12T00:36:59.978" v="832" actId="26606"/>
          <ac:spMkLst>
            <pc:docMk/>
            <pc:sldMk cId="1677563236" sldId="263"/>
            <ac:spMk id="22" creationId="{09588DA8-065E-4F6F-8EFD-43104AB2E0CF}"/>
          </ac:spMkLst>
        </pc:spChg>
        <pc:spChg chg="add">
          <ac:chgData name="Kenji Bacha" userId="03a30ba2d2821c1c" providerId="LiveId" clId="{43361867-D688-4D64-8746-77CD5311DE15}" dt="2022-03-12T00:36:59.978" v="832" actId="26606"/>
          <ac:spMkLst>
            <pc:docMk/>
            <pc:sldMk cId="1677563236" sldId="263"/>
            <ac:spMk id="23" creationId="{C4285719-470E-454C-AF62-8323075F1F5B}"/>
          </ac:spMkLst>
        </pc:spChg>
        <pc:spChg chg="add">
          <ac:chgData name="Kenji Bacha" userId="03a30ba2d2821c1c" providerId="LiveId" clId="{43361867-D688-4D64-8746-77CD5311DE15}" dt="2022-03-12T00:36:59.978" v="832" actId="26606"/>
          <ac:spMkLst>
            <pc:docMk/>
            <pc:sldMk cId="1677563236" sldId="263"/>
            <ac:spMk id="24" creationId="{CD9FE4EF-C4D8-49A0-B2FF-81D8DB7D8A24}"/>
          </ac:spMkLst>
        </pc:spChg>
        <pc:spChg chg="add">
          <ac:chgData name="Kenji Bacha" userId="03a30ba2d2821c1c" providerId="LiveId" clId="{43361867-D688-4D64-8746-77CD5311DE15}" dt="2022-03-12T00:36:59.978" v="832" actId="26606"/>
          <ac:spMkLst>
            <pc:docMk/>
            <pc:sldMk cId="1677563236" sldId="263"/>
            <ac:spMk id="25" creationId="{4300840D-0A0B-4512-BACA-B439D5B9C57C}"/>
          </ac:spMkLst>
        </pc:spChg>
        <pc:spChg chg="add">
          <ac:chgData name="Kenji Bacha" userId="03a30ba2d2821c1c" providerId="LiveId" clId="{43361867-D688-4D64-8746-77CD5311DE15}" dt="2022-03-12T00:36:59.978" v="832" actId="26606"/>
          <ac:spMkLst>
            <pc:docMk/>
            <pc:sldMk cId="1677563236" sldId="263"/>
            <ac:spMk id="26" creationId="{D2B78728-A580-49A7-84F9-6EF6F583ADE0}"/>
          </ac:spMkLst>
        </pc:spChg>
        <pc:spChg chg="add">
          <ac:chgData name="Kenji Bacha" userId="03a30ba2d2821c1c" providerId="LiveId" clId="{43361867-D688-4D64-8746-77CD5311DE15}" dt="2022-03-12T00:36:59.978" v="832" actId="26606"/>
          <ac:spMkLst>
            <pc:docMk/>
            <pc:sldMk cId="1677563236" sldId="263"/>
            <ac:spMk id="27" creationId="{38FAA1A1-D861-433F-88FA-1E9D6FD31D11}"/>
          </ac:spMkLst>
        </pc:spChg>
        <pc:spChg chg="add">
          <ac:chgData name="Kenji Bacha" userId="03a30ba2d2821c1c" providerId="LiveId" clId="{43361867-D688-4D64-8746-77CD5311DE15}" dt="2022-03-12T00:36:59.978" v="832" actId="26606"/>
          <ac:spMkLst>
            <pc:docMk/>
            <pc:sldMk cId="1677563236" sldId="263"/>
            <ac:spMk id="28" creationId="{8D71EDA1-87BF-4D5D-AB79-F346FD19278A}"/>
          </ac:spMkLst>
        </pc:spChg>
        <pc:spChg chg="add mod">
          <ac:chgData name="Kenji Bacha" userId="03a30ba2d2821c1c" providerId="LiveId" clId="{43361867-D688-4D64-8746-77CD5311DE15}" dt="2022-03-12T02:06:00.617" v="3215" actId="20577"/>
          <ac:spMkLst>
            <pc:docMk/>
            <pc:sldMk cId="1677563236" sldId="263"/>
            <ac:spMk id="29" creationId="{11814DE9-521B-4E26-BA29-4691CDF4545B}"/>
          </ac:spMkLst>
        </pc:spChg>
        <pc:picChg chg="add mod">
          <ac:chgData name="Kenji Bacha" userId="03a30ba2d2821c1c" providerId="LiveId" clId="{43361867-D688-4D64-8746-77CD5311DE15}" dt="2022-03-12T01:56:03.471" v="2916" actId="1076"/>
          <ac:picMkLst>
            <pc:docMk/>
            <pc:sldMk cId="1677563236" sldId="263"/>
            <ac:picMk id="5" creationId="{9463FA58-902D-491A-A613-71DAC9751F65}"/>
          </ac:picMkLst>
        </pc:picChg>
      </pc:sldChg>
      <pc:sldChg chg="addSp modSp new mod ord setBg">
        <pc:chgData name="Kenji Bacha" userId="03a30ba2d2821c1c" providerId="LiveId" clId="{43361867-D688-4D64-8746-77CD5311DE15}" dt="2022-03-12T01:21:04.241" v="2602"/>
        <pc:sldMkLst>
          <pc:docMk/>
          <pc:sldMk cId="3559556559" sldId="264"/>
        </pc:sldMkLst>
        <pc:spChg chg="mod">
          <ac:chgData name="Kenji Bacha" userId="03a30ba2d2821c1c" providerId="LiveId" clId="{43361867-D688-4D64-8746-77CD5311DE15}" dt="2022-03-12T01:08:16.670" v="1832" actId="26606"/>
          <ac:spMkLst>
            <pc:docMk/>
            <pc:sldMk cId="3559556559" sldId="264"/>
            <ac:spMk id="2" creationId="{248F8267-71AE-4D83-A3C0-D5F0C57FC057}"/>
          </ac:spMkLst>
        </pc:spChg>
        <pc:spChg chg="mod">
          <ac:chgData name="Kenji Bacha" userId="03a30ba2d2821c1c" providerId="LiveId" clId="{43361867-D688-4D64-8746-77CD5311DE15}" dt="2022-03-12T01:17:45.164" v="2600" actId="20577"/>
          <ac:spMkLst>
            <pc:docMk/>
            <pc:sldMk cId="3559556559" sldId="264"/>
            <ac:spMk id="3" creationId="{5DEF735E-6C49-427F-BA30-3AC646FEF123}"/>
          </ac:spMkLst>
        </pc:spChg>
        <pc:spChg chg="add">
          <ac:chgData name="Kenji Bacha" userId="03a30ba2d2821c1c" providerId="LiveId" clId="{43361867-D688-4D64-8746-77CD5311DE15}" dt="2022-03-12T01:08:16.670" v="1832" actId="26606"/>
          <ac:spMkLst>
            <pc:docMk/>
            <pc:sldMk cId="3559556559" sldId="264"/>
            <ac:spMk id="8" creationId="{09588DA8-065E-4F6F-8EFD-43104AB2E0CF}"/>
          </ac:spMkLst>
        </pc:spChg>
        <pc:spChg chg="add">
          <ac:chgData name="Kenji Bacha" userId="03a30ba2d2821c1c" providerId="LiveId" clId="{43361867-D688-4D64-8746-77CD5311DE15}" dt="2022-03-12T01:08:16.670" v="1832" actId="26606"/>
          <ac:spMkLst>
            <pc:docMk/>
            <pc:sldMk cId="3559556559" sldId="264"/>
            <ac:spMk id="10" creationId="{C4285719-470E-454C-AF62-8323075F1F5B}"/>
          </ac:spMkLst>
        </pc:spChg>
        <pc:spChg chg="add">
          <ac:chgData name="Kenji Bacha" userId="03a30ba2d2821c1c" providerId="LiveId" clId="{43361867-D688-4D64-8746-77CD5311DE15}" dt="2022-03-12T01:08:16.670" v="1832" actId="26606"/>
          <ac:spMkLst>
            <pc:docMk/>
            <pc:sldMk cId="3559556559" sldId="264"/>
            <ac:spMk id="12" creationId="{CD9FE4EF-C4D8-49A0-B2FF-81D8DB7D8A24}"/>
          </ac:spMkLst>
        </pc:spChg>
        <pc:spChg chg="add">
          <ac:chgData name="Kenji Bacha" userId="03a30ba2d2821c1c" providerId="LiveId" clId="{43361867-D688-4D64-8746-77CD5311DE15}" dt="2022-03-12T01:08:16.670" v="1832" actId="26606"/>
          <ac:spMkLst>
            <pc:docMk/>
            <pc:sldMk cId="3559556559" sldId="264"/>
            <ac:spMk id="14" creationId="{4300840D-0A0B-4512-BACA-B439D5B9C57C}"/>
          </ac:spMkLst>
        </pc:spChg>
        <pc:spChg chg="add">
          <ac:chgData name="Kenji Bacha" userId="03a30ba2d2821c1c" providerId="LiveId" clId="{43361867-D688-4D64-8746-77CD5311DE15}" dt="2022-03-12T01:08:16.670" v="1832" actId="26606"/>
          <ac:spMkLst>
            <pc:docMk/>
            <pc:sldMk cId="3559556559" sldId="264"/>
            <ac:spMk id="16" creationId="{D2B78728-A580-49A7-84F9-6EF6F583ADE0}"/>
          </ac:spMkLst>
        </pc:spChg>
        <pc:spChg chg="add">
          <ac:chgData name="Kenji Bacha" userId="03a30ba2d2821c1c" providerId="LiveId" clId="{43361867-D688-4D64-8746-77CD5311DE15}" dt="2022-03-12T01:08:16.670" v="1832" actId="26606"/>
          <ac:spMkLst>
            <pc:docMk/>
            <pc:sldMk cId="3559556559" sldId="264"/>
            <ac:spMk id="18" creationId="{38FAA1A1-D861-433F-88FA-1E9D6FD31D11}"/>
          </ac:spMkLst>
        </pc:spChg>
        <pc:spChg chg="add">
          <ac:chgData name="Kenji Bacha" userId="03a30ba2d2821c1c" providerId="LiveId" clId="{43361867-D688-4D64-8746-77CD5311DE15}" dt="2022-03-12T01:08:16.670" v="1832" actId="26606"/>
          <ac:spMkLst>
            <pc:docMk/>
            <pc:sldMk cId="3559556559" sldId="264"/>
            <ac:spMk id="20" creationId="{8D71EDA1-87BF-4D5D-AB79-F346FD19278A}"/>
          </ac:spMkLst>
        </pc:spChg>
      </pc:sldChg>
      <pc:sldChg chg="addSp delSp modSp new mod ord setBg addAnim delAnim">
        <pc:chgData name="Kenji Bacha" userId="03a30ba2d2821c1c" providerId="LiveId" clId="{43361867-D688-4D64-8746-77CD5311DE15}" dt="2022-03-12T01:59:13.403" v="3009"/>
        <pc:sldMkLst>
          <pc:docMk/>
          <pc:sldMk cId="1384181641" sldId="265"/>
        </pc:sldMkLst>
        <pc:spChg chg="mod ord">
          <ac:chgData name="Kenji Bacha" userId="03a30ba2d2821c1c" providerId="LiveId" clId="{43361867-D688-4D64-8746-77CD5311DE15}" dt="2022-03-12T01:56:45.782" v="2950" actId="20577"/>
          <ac:spMkLst>
            <pc:docMk/>
            <pc:sldMk cId="1384181641" sldId="265"/>
            <ac:spMk id="2" creationId="{BBFAE411-BE1A-4A60-9F2E-081E605BB217}"/>
          </ac:spMkLst>
        </pc:spChg>
        <pc:spChg chg="del">
          <ac:chgData name="Kenji Bacha" userId="03a30ba2d2821c1c" providerId="LiveId" clId="{43361867-D688-4D64-8746-77CD5311DE15}" dt="2022-03-12T01:24:16.164" v="2695" actId="478"/>
          <ac:spMkLst>
            <pc:docMk/>
            <pc:sldMk cId="1384181641" sldId="265"/>
            <ac:spMk id="3" creationId="{5C9BFF60-0AEC-42AF-8679-97B38C6DA7EB}"/>
          </ac:spMkLst>
        </pc:spChg>
        <pc:spChg chg="add del">
          <ac:chgData name="Kenji Bacha" userId="03a30ba2d2821c1c" providerId="LiveId" clId="{43361867-D688-4D64-8746-77CD5311DE15}" dt="2022-03-12T01:55:04.542" v="2905" actId="26606"/>
          <ac:spMkLst>
            <pc:docMk/>
            <pc:sldMk cId="1384181641" sldId="265"/>
            <ac:spMk id="10" creationId="{A8384FB5-9ADC-4DDC-881B-597D56F5B15D}"/>
          </ac:spMkLst>
        </pc:spChg>
        <pc:spChg chg="add del">
          <ac:chgData name="Kenji Bacha" userId="03a30ba2d2821c1c" providerId="LiveId" clId="{43361867-D688-4D64-8746-77CD5311DE15}" dt="2022-03-12T01:55:04.542" v="2905" actId="26606"/>
          <ac:spMkLst>
            <pc:docMk/>
            <pc:sldMk cId="1384181641" sldId="265"/>
            <ac:spMk id="12" creationId="{91E5A9A7-95C6-4F4F-B00E-C82E07FE62EF}"/>
          </ac:spMkLst>
        </pc:spChg>
        <pc:spChg chg="add del">
          <ac:chgData name="Kenji Bacha" userId="03a30ba2d2821c1c" providerId="LiveId" clId="{43361867-D688-4D64-8746-77CD5311DE15}" dt="2022-03-12T01:55:04.542" v="2905" actId="26606"/>
          <ac:spMkLst>
            <pc:docMk/>
            <pc:sldMk cId="1384181641" sldId="265"/>
            <ac:spMk id="14" creationId="{D07DD2DE-F619-49DD-B5E7-03A290FF4ED1}"/>
          </ac:spMkLst>
        </pc:spChg>
        <pc:spChg chg="add del">
          <ac:chgData name="Kenji Bacha" userId="03a30ba2d2821c1c" providerId="LiveId" clId="{43361867-D688-4D64-8746-77CD5311DE15}" dt="2022-03-12T01:55:04.542" v="2905" actId="26606"/>
          <ac:spMkLst>
            <pc:docMk/>
            <pc:sldMk cId="1384181641" sldId="265"/>
            <ac:spMk id="16" creationId="{85149191-5F60-4A28-AAFF-039F96B0F3EC}"/>
          </ac:spMkLst>
        </pc:spChg>
        <pc:spChg chg="add del">
          <ac:chgData name="Kenji Bacha" userId="03a30ba2d2821c1c" providerId="LiveId" clId="{43361867-D688-4D64-8746-77CD5311DE15}" dt="2022-03-12T01:55:04.542" v="2905" actId="26606"/>
          <ac:spMkLst>
            <pc:docMk/>
            <pc:sldMk cId="1384181641" sldId="265"/>
            <ac:spMk id="18" creationId="{F8260ED5-17F7-4158-B241-D51DD4CF1B7E}"/>
          </ac:spMkLst>
        </pc:spChg>
        <pc:spChg chg="add del">
          <ac:chgData name="Kenji Bacha" userId="03a30ba2d2821c1c" providerId="LiveId" clId="{43361867-D688-4D64-8746-77CD5311DE15}" dt="2022-03-12T01:55:04.542" v="2905" actId="26606"/>
          <ac:spMkLst>
            <pc:docMk/>
            <pc:sldMk cId="1384181641" sldId="265"/>
            <ac:spMk id="23" creationId="{9203DE33-2CD4-4CA8-9AF3-37C3B65133B0}"/>
          </ac:spMkLst>
        </pc:spChg>
        <pc:spChg chg="add del">
          <ac:chgData name="Kenji Bacha" userId="03a30ba2d2821c1c" providerId="LiveId" clId="{43361867-D688-4D64-8746-77CD5311DE15}" dt="2022-03-12T01:55:04.542" v="2905" actId="26606"/>
          <ac:spMkLst>
            <pc:docMk/>
            <pc:sldMk cId="1384181641" sldId="265"/>
            <ac:spMk id="25" creationId="{0AF57B88-1D4C-41FA-A761-EC1DD10C35CB}"/>
          </ac:spMkLst>
        </pc:spChg>
        <pc:spChg chg="add del">
          <ac:chgData name="Kenji Bacha" userId="03a30ba2d2821c1c" providerId="LiveId" clId="{43361867-D688-4D64-8746-77CD5311DE15}" dt="2022-03-12T01:55:04.542" v="2905" actId="26606"/>
          <ac:spMkLst>
            <pc:docMk/>
            <pc:sldMk cId="1384181641" sldId="265"/>
            <ac:spMk id="27" creationId="{D2548F45-5164-4ABB-8212-7F293FDED8D4}"/>
          </ac:spMkLst>
        </pc:spChg>
        <pc:spChg chg="add del">
          <ac:chgData name="Kenji Bacha" userId="03a30ba2d2821c1c" providerId="LiveId" clId="{43361867-D688-4D64-8746-77CD5311DE15}" dt="2022-03-12T01:55:04.542" v="2905" actId="26606"/>
          <ac:spMkLst>
            <pc:docMk/>
            <pc:sldMk cId="1384181641" sldId="265"/>
            <ac:spMk id="29" creationId="{5E81CCFB-7BEF-4186-86FB-D09450B4D02D}"/>
          </ac:spMkLst>
        </pc:spChg>
        <pc:picChg chg="add del mod">
          <ac:chgData name="Kenji Bacha" userId="03a30ba2d2821c1c" providerId="LiveId" clId="{43361867-D688-4D64-8746-77CD5311DE15}" dt="2022-03-12T01:24:52.329" v="2708" actId="478"/>
          <ac:picMkLst>
            <pc:docMk/>
            <pc:sldMk cId="1384181641" sldId="265"/>
            <ac:picMk id="5" creationId="{1A3F230D-6254-4266-B4ED-EAB3D5931082}"/>
          </ac:picMkLst>
        </pc:picChg>
        <pc:picChg chg="add del mod">
          <ac:chgData name="Kenji Bacha" userId="03a30ba2d2821c1c" providerId="LiveId" clId="{43361867-D688-4D64-8746-77CD5311DE15}" dt="2022-03-12T01:55:04.542" v="2905" actId="26606"/>
          <ac:picMkLst>
            <pc:docMk/>
            <pc:sldMk cId="1384181641" sldId="265"/>
            <ac:picMk id="7" creationId="{8BC94A41-6ADC-4752-9759-FC6F250CF967}"/>
          </ac:picMkLst>
        </pc:picChg>
      </pc:sldChg>
      <pc:sldChg chg="addSp delSp modSp new mod setBg addAnim delAnim">
        <pc:chgData name="Kenji Bacha" userId="03a30ba2d2821c1c" providerId="LiveId" clId="{43361867-D688-4D64-8746-77CD5311DE15}" dt="2022-03-12T01:55:18.246" v="2908" actId="26606"/>
        <pc:sldMkLst>
          <pc:docMk/>
          <pc:sldMk cId="3998763680" sldId="266"/>
        </pc:sldMkLst>
        <pc:spChg chg="mod ord">
          <ac:chgData name="Kenji Bacha" userId="03a30ba2d2821c1c" providerId="LiveId" clId="{43361867-D688-4D64-8746-77CD5311DE15}" dt="2022-03-12T01:55:18.246" v="2908" actId="26606"/>
          <ac:spMkLst>
            <pc:docMk/>
            <pc:sldMk cId="3998763680" sldId="266"/>
            <ac:spMk id="2" creationId="{09DD4FDA-CCA1-4D20-99D1-7FD581563B80}"/>
          </ac:spMkLst>
        </pc:spChg>
        <pc:spChg chg="del">
          <ac:chgData name="Kenji Bacha" userId="03a30ba2d2821c1c" providerId="LiveId" clId="{43361867-D688-4D64-8746-77CD5311DE15}" dt="2022-03-12T01:44:34.753" v="2785" actId="478"/>
          <ac:spMkLst>
            <pc:docMk/>
            <pc:sldMk cId="3998763680" sldId="266"/>
            <ac:spMk id="3" creationId="{5EF15305-F17B-4C1A-B12F-76165771E8BC}"/>
          </ac:spMkLst>
        </pc:spChg>
        <pc:spChg chg="add del">
          <ac:chgData name="Kenji Bacha" userId="03a30ba2d2821c1c" providerId="LiveId" clId="{43361867-D688-4D64-8746-77CD5311DE15}" dt="2022-03-12T01:55:18.246" v="2908" actId="26606"/>
          <ac:spMkLst>
            <pc:docMk/>
            <pc:sldMk cId="3998763680" sldId="266"/>
            <ac:spMk id="9" creationId="{A8384FB5-9ADC-4DDC-881B-597D56F5B15D}"/>
          </ac:spMkLst>
        </pc:spChg>
        <pc:spChg chg="add del">
          <ac:chgData name="Kenji Bacha" userId="03a30ba2d2821c1c" providerId="LiveId" clId="{43361867-D688-4D64-8746-77CD5311DE15}" dt="2022-03-12T01:55:18.246" v="2908" actId="26606"/>
          <ac:spMkLst>
            <pc:docMk/>
            <pc:sldMk cId="3998763680" sldId="266"/>
            <ac:spMk id="11" creationId="{91E5A9A7-95C6-4F4F-B00E-C82E07FE62EF}"/>
          </ac:spMkLst>
        </pc:spChg>
        <pc:spChg chg="add del">
          <ac:chgData name="Kenji Bacha" userId="03a30ba2d2821c1c" providerId="LiveId" clId="{43361867-D688-4D64-8746-77CD5311DE15}" dt="2022-03-12T01:55:18.246" v="2908" actId="26606"/>
          <ac:spMkLst>
            <pc:docMk/>
            <pc:sldMk cId="3998763680" sldId="266"/>
            <ac:spMk id="13" creationId="{D07DD2DE-F619-49DD-B5E7-03A290FF4ED1}"/>
          </ac:spMkLst>
        </pc:spChg>
        <pc:spChg chg="add del">
          <ac:chgData name="Kenji Bacha" userId="03a30ba2d2821c1c" providerId="LiveId" clId="{43361867-D688-4D64-8746-77CD5311DE15}" dt="2022-03-12T01:55:18.246" v="2908" actId="26606"/>
          <ac:spMkLst>
            <pc:docMk/>
            <pc:sldMk cId="3998763680" sldId="266"/>
            <ac:spMk id="15" creationId="{85149191-5F60-4A28-AAFF-039F96B0F3EC}"/>
          </ac:spMkLst>
        </pc:spChg>
        <pc:spChg chg="add del">
          <ac:chgData name="Kenji Bacha" userId="03a30ba2d2821c1c" providerId="LiveId" clId="{43361867-D688-4D64-8746-77CD5311DE15}" dt="2022-03-12T01:55:18.246" v="2908" actId="26606"/>
          <ac:spMkLst>
            <pc:docMk/>
            <pc:sldMk cId="3998763680" sldId="266"/>
            <ac:spMk id="17" creationId="{F8260ED5-17F7-4158-B241-D51DD4CF1B7E}"/>
          </ac:spMkLst>
        </pc:spChg>
        <pc:spChg chg="add del">
          <ac:chgData name="Kenji Bacha" userId="03a30ba2d2821c1c" providerId="LiveId" clId="{43361867-D688-4D64-8746-77CD5311DE15}" dt="2022-03-12T01:55:18.246" v="2908" actId="26606"/>
          <ac:spMkLst>
            <pc:docMk/>
            <pc:sldMk cId="3998763680" sldId="266"/>
            <ac:spMk id="22" creationId="{9203DE33-2CD4-4CA8-9AF3-37C3B65133B0}"/>
          </ac:spMkLst>
        </pc:spChg>
        <pc:spChg chg="add del">
          <ac:chgData name="Kenji Bacha" userId="03a30ba2d2821c1c" providerId="LiveId" clId="{43361867-D688-4D64-8746-77CD5311DE15}" dt="2022-03-12T01:55:18.246" v="2908" actId="26606"/>
          <ac:spMkLst>
            <pc:docMk/>
            <pc:sldMk cId="3998763680" sldId="266"/>
            <ac:spMk id="24" creationId="{0AF57B88-1D4C-41FA-A761-EC1DD10C35CB}"/>
          </ac:spMkLst>
        </pc:spChg>
        <pc:spChg chg="add del">
          <ac:chgData name="Kenji Bacha" userId="03a30ba2d2821c1c" providerId="LiveId" clId="{43361867-D688-4D64-8746-77CD5311DE15}" dt="2022-03-12T01:55:18.246" v="2908" actId="26606"/>
          <ac:spMkLst>
            <pc:docMk/>
            <pc:sldMk cId="3998763680" sldId="266"/>
            <ac:spMk id="26" creationId="{D2548F45-5164-4ABB-8212-7F293FDED8D4}"/>
          </ac:spMkLst>
        </pc:spChg>
        <pc:spChg chg="add del">
          <ac:chgData name="Kenji Bacha" userId="03a30ba2d2821c1c" providerId="LiveId" clId="{43361867-D688-4D64-8746-77CD5311DE15}" dt="2022-03-12T01:55:18.246" v="2908" actId="26606"/>
          <ac:spMkLst>
            <pc:docMk/>
            <pc:sldMk cId="3998763680" sldId="266"/>
            <ac:spMk id="28" creationId="{5E81CCFB-7BEF-4186-86FB-D09450B4D02D}"/>
          </ac:spMkLst>
        </pc:spChg>
        <pc:picChg chg="add del mod">
          <ac:chgData name="Kenji Bacha" userId="03a30ba2d2821c1c" providerId="LiveId" clId="{43361867-D688-4D64-8746-77CD5311DE15}" dt="2022-03-12T01:48:22.553" v="2887" actId="478"/>
          <ac:picMkLst>
            <pc:docMk/>
            <pc:sldMk cId="3998763680" sldId="266"/>
            <ac:picMk id="4" creationId="{CEAF3304-66CE-4775-AE08-75B7112450A9}"/>
          </ac:picMkLst>
        </pc:picChg>
        <pc:picChg chg="add mod">
          <ac:chgData name="Kenji Bacha" userId="03a30ba2d2821c1c" providerId="LiveId" clId="{43361867-D688-4D64-8746-77CD5311DE15}" dt="2022-03-12T01:55:18.246" v="2908" actId="26606"/>
          <ac:picMkLst>
            <pc:docMk/>
            <pc:sldMk cId="3998763680" sldId="266"/>
            <ac:picMk id="6" creationId="{486A6FA6-9054-4A05-B0BC-5EFDE75DF8A5}"/>
          </ac:picMkLst>
        </pc:picChg>
      </pc:sldChg>
      <pc:sldChg chg="addSp delSp modSp new mod setBg addAnim">
        <pc:chgData name="Kenji Bacha" userId="03a30ba2d2821c1c" providerId="LiveId" clId="{43361867-D688-4D64-8746-77CD5311DE15}" dt="2022-03-12T02:07:42.353" v="3276" actId="120"/>
        <pc:sldMkLst>
          <pc:docMk/>
          <pc:sldMk cId="1695728551" sldId="267"/>
        </pc:sldMkLst>
        <pc:spChg chg="mod ord">
          <ac:chgData name="Kenji Bacha" userId="03a30ba2d2821c1c" providerId="LiveId" clId="{43361867-D688-4D64-8746-77CD5311DE15}" dt="2022-03-12T02:07:42.353" v="3276" actId="120"/>
          <ac:spMkLst>
            <pc:docMk/>
            <pc:sldMk cId="1695728551" sldId="267"/>
            <ac:spMk id="2" creationId="{22419AB4-CD61-4C15-BD08-CBFC22870345}"/>
          </ac:spMkLst>
        </pc:spChg>
        <pc:spChg chg="del">
          <ac:chgData name="Kenji Bacha" userId="03a30ba2d2821c1c" providerId="LiveId" clId="{43361867-D688-4D64-8746-77CD5311DE15}" dt="2022-03-12T02:06:27.207" v="3260" actId="478"/>
          <ac:spMkLst>
            <pc:docMk/>
            <pc:sldMk cId="1695728551" sldId="267"/>
            <ac:spMk id="3" creationId="{018ABB13-B38B-4B7D-92A4-20878D464F0B}"/>
          </ac:spMkLst>
        </pc:spChg>
        <pc:spChg chg="add">
          <ac:chgData name="Kenji Bacha" userId="03a30ba2d2821c1c" providerId="LiveId" clId="{43361867-D688-4D64-8746-77CD5311DE15}" dt="2022-03-12T02:07:24.566" v="3264" actId="26606"/>
          <ac:spMkLst>
            <pc:docMk/>
            <pc:sldMk cId="1695728551" sldId="267"/>
            <ac:spMk id="10" creationId="{9203DE33-2CD4-4CA8-9AF3-37C3B65133B0}"/>
          </ac:spMkLst>
        </pc:spChg>
        <pc:spChg chg="add">
          <ac:chgData name="Kenji Bacha" userId="03a30ba2d2821c1c" providerId="LiveId" clId="{43361867-D688-4D64-8746-77CD5311DE15}" dt="2022-03-12T02:07:24.566" v="3264" actId="26606"/>
          <ac:spMkLst>
            <pc:docMk/>
            <pc:sldMk cId="1695728551" sldId="267"/>
            <ac:spMk id="12" creationId="{0AF57B88-1D4C-41FA-A761-EC1DD10C35CB}"/>
          </ac:spMkLst>
        </pc:spChg>
        <pc:spChg chg="add">
          <ac:chgData name="Kenji Bacha" userId="03a30ba2d2821c1c" providerId="LiveId" clId="{43361867-D688-4D64-8746-77CD5311DE15}" dt="2022-03-12T02:07:24.566" v="3264" actId="26606"/>
          <ac:spMkLst>
            <pc:docMk/>
            <pc:sldMk cId="1695728551" sldId="267"/>
            <ac:spMk id="14" creationId="{D2548F45-5164-4ABB-8212-7F293FDED8D4}"/>
          </ac:spMkLst>
        </pc:spChg>
        <pc:spChg chg="add">
          <ac:chgData name="Kenji Bacha" userId="03a30ba2d2821c1c" providerId="LiveId" clId="{43361867-D688-4D64-8746-77CD5311DE15}" dt="2022-03-12T02:07:24.566" v="3264" actId="26606"/>
          <ac:spMkLst>
            <pc:docMk/>
            <pc:sldMk cId="1695728551" sldId="267"/>
            <ac:spMk id="16" creationId="{5E81CCFB-7BEF-4186-86FB-D09450B4D02D}"/>
          </ac:spMkLst>
        </pc:spChg>
        <pc:picChg chg="add del mod">
          <ac:chgData name="Kenji Bacha" userId="03a30ba2d2821c1c" providerId="LiveId" clId="{43361867-D688-4D64-8746-77CD5311DE15}" dt="2022-03-12T02:07:27.826" v="3267" actId="478"/>
          <ac:picMkLst>
            <pc:docMk/>
            <pc:sldMk cId="1695728551" sldId="267"/>
            <ac:picMk id="5" creationId="{AC4452E8-2789-4F7C-BC9B-1DC02811B5DE}"/>
          </ac:picMkLst>
        </pc:picChg>
        <pc:picChg chg="add mod">
          <ac:chgData name="Kenji Bacha" userId="03a30ba2d2821c1c" providerId="LiveId" clId="{43361867-D688-4D64-8746-77CD5311DE15}" dt="2022-03-12T02:07:33.194" v="3273" actId="1076"/>
          <ac:picMkLst>
            <pc:docMk/>
            <pc:sldMk cId="1695728551" sldId="267"/>
            <ac:picMk id="7" creationId="{C6C1E2D6-F9E8-4875-9453-958FB76C5CE8}"/>
          </ac:picMkLst>
        </pc:picChg>
      </pc:sldChg>
      <pc:sldChg chg="addSp del delDesignElem">
        <pc:chgData name="Kenji Bacha" userId="03a30ba2d2821c1c" providerId="LiveId" clId="{43361867-D688-4D64-8746-77CD5311DE15}" dt="2022-03-12T01:57:31.906" v="2987"/>
        <pc:sldMkLst>
          <pc:docMk/>
          <pc:sldMk cId="2121439096" sldId="268"/>
        </pc:sldMkLst>
        <pc:spChg chg="add">
          <ac:chgData name="Kenji Bacha" userId="03a30ba2d2821c1c" providerId="LiveId" clId="{43361867-D688-4D64-8746-77CD5311DE15}" dt="2022-03-12T01:57:31.906" v="2987"/>
          <ac:spMkLst>
            <pc:docMk/>
            <pc:sldMk cId="2121439096" sldId="268"/>
            <ac:spMk id="12" creationId="{A8384FB5-9ADC-4DDC-881B-597D56F5B15D}"/>
          </ac:spMkLst>
        </pc:spChg>
        <pc:spChg chg="add">
          <ac:chgData name="Kenji Bacha" userId="03a30ba2d2821c1c" providerId="LiveId" clId="{43361867-D688-4D64-8746-77CD5311DE15}" dt="2022-03-12T01:57:31.906" v="2987"/>
          <ac:spMkLst>
            <pc:docMk/>
            <pc:sldMk cId="2121439096" sldId="268"/>
            <ac:spMk id="17" creationId="{91E5A9A7-95C6-4F4F-B00E-C82E07FE62EF}"/>
          </ac:spMkLst>
        </pc:spChg>
        <pc:spChg chg="add">
          <ac:chgData name="Kenji Bacha" userId="03a30ba2d2821c1c" providerId="LiveId" clId="{43361867-D688-4D64-8746-77CD5311DE15}" dt="2022-03-12T01:57:31.906" v="2987"/>
          <ac:spMkLst>
            <pc:docMk/>
            <pc:sldMk cId="2121439096" sldId="268"/>
            <ac:spMk id="19" creationId="{D07DD2DE-F619-49DD-B5E7-03A290FF4ED1}"/>
          </ac:spMkLst>
        </pc:spChg>
        <pc:spChg chg="add">
          <ac:chgData name="Kenji Bacha" userId="03a30ba2d2821c1c" providerId="LiveId" clId="{43361867-D688-4D64-8746-77CD5311DE15}" dt="2022-03-12T01:57:31.906" v="2987"/>
          <ac:spMkLst>
            <pc:docMk/>
            <pc:sldMk cId="2121439096" sldId="268"/>
            <ac:spMk id="21" creationId="{85149191-5F60-4A28-AAFF-039F96B0F3EC}"/>
          </ac:spMkLst>
        </pc:spChg>
        <pc:spChg chg="add">
          <ac:chgData name="Kenji Bacha" userId="03a30ba2d2821c1c" providerId="LiveId" clId="{43361867-D688-4D64-8746-77CD5311DE15}" dt="2022-03-12T01:57:31.906" v="2987"/>
          <ac:spMkLst>
            <pc:docMk/>
            <pc:sldMk cId="2121439096" sldId="268"/>
            <ac:spMk id="23" creationId="{F8260ED5-17F7-4158-B241-D51DD4CF1B7E}"/>
          </ac:spMkLst>
        </pc:spChg>
      </pc:sldChg>
      <pc:sldChg chg="new del">
        <pc:chgData name="Kenji Bacha" userId="03a30ba2d2821c1c" providerId="LiveId" clId="{43361867-D688-4D64-8746-77CD5311DE15}" dt="2022-03-12T01:57:56.044" v="2992" actId="680"/>
        <pc:sldMkLst>
          <pc:docMk/>
          <pc:sldMk cId="2250095173" sldId="268"/>
        </pc:sldMkLst>
      </pc:sldChg>
      <pc:sldChg chg="addSp delSp modSp add mod">
        <pc:chgData name="Kenji Bacha" userId="03a30ba2d2821c1c" providerId="LiveId" clId="{43361867-D688-4D64-8746-77CD5311DE15}" dt="2022-03-12T02:04:47.279" v="3095" actId="166"/>
        <pc:sldMkLst>
          <pc:docMk/>
          <pc:sldMk cId="2556761933" sldId="268"/>
        </pc:sldMkLst>
        <pc:spChg chg="del mod">
          <ac:chgData name="Kenji Bacha" userId="03a30ba2d2821c1c" providerId="LiveId" clId="{43361867-D688-4D64-8746-77CD5311DE15}" dt="2022-03-12T01:59:08.224" v="3006" actId="478"/>
          <ac:spMkLst>
            <pc:docMk/>
            <pc:sldMk cId="2556761933" sldId="268"/>
            <ac:spMk id="2" creationId="{248F8267-71AE-4D83-A3C0-D5F0C57FC057}"/>
          </ac:spMkLst>
        </pc:spChg>
        <pc:spChg chg="del mod">
          <ac:chgData name="Kenji Bacha" userId="03a30ba2d2821c1c" providerId="LiveId" clId="{43361867-D688-4D64-8746-77CD5311DE15}" dt="2022-03-12T01:58:28.933" v="2997" actId="478"/>
          <ac:spMkLst>
            <pc:docMk/>
            <pc:sldMk cId="2556761933" sldId="268"/>
            <ac:spMk id="3" creationId="{5DEF735E-6C49-427F-BA30-3AC646FEF123}"/>
          </ac:spMkLst>
        </pc:spChg>
        <pc:spChg chg="add del mod">
          <ac:chgData name="Kenji Bacha" userId="03a30ba2d2821c1c" providerId="LiveId" clId="{43361867-D688-4D64-8746-77CD5311DE15}" dt="2022-03-12T01:58:34.253" v="2998" actId="478"/>
          <ac:spMkLst>
            <pc:docMk/>
            <pc:sldMk cId="2556761933" sldId="268"/>
            <ac:spMk id="5" creationId="{B6B8A950-0896-4BB1-816E-CE32C5A827BE}"/>
          </ac:spMkLst>
        </pc:spChg>
        <pc:spChg chg="add mod">
          <ac:chgData name="Kenji Bacha" userId="03a30ba2d2821c1c" providerId="LiveId" clId="{43361867-D688-4D64-8746-77CD5311DE15}" dt="2022-03-12T02:00:05.831" v="3070" actId="20577"/>
          <ac:spMkLst>
            <pc:docMk/>
            <pc:sldMk cId="2556761933" sldId="268"/>
            <ac:spMk id="26" creationId="{32295979-78A9-4B72-BEBE-952A660730FA}"/>
          </ac:spMkLst>
        </pc:spChg>
        <pc:picChg chg="add mod">
          <ac:chgData name="Kenji Bacha" userId="03a30ba2d2821c1c" providerId="LiveId" clId="{43361867-D688-4D64-8746-77CD5311DE15}" dt="2022-03-12T02:04:34.664" v="3094" actId="1076"/>
          <ac:picMkLst>
            <pc:docMk/>
            <pc:sldMk cId="2556761933" sldId="268"/>
            <ac:picMk id="9" creationId="{EDE880F0-29DC-404E-AFBA-5383C14EC12D}"/>
          </ac:picMkLst>
        </pc:picChg>
        <pc:picChg chg="add del mod">
          <ac:chgData name="Kenji Bacha" userId="03a30ba2d2821c1c" providerId="LiveId" clId="{43361867-D688-4D64-8746-77CD5311DE15}" dt="2022-03-12T02:00:31.812" v="3079" actId="478"/>
          <ac:picMkLst>
            <pc:docMk/>
            <pc:sldMk cId="2556761933" sldId="268"/>
            <ac:picMk id="13" creationId="{B1E5625E-C6E1-4CE1-ADA8-824E513F5D8E}"/>
          </ac:picMkLst>
        </pc:picChg>
        <pc:picChg chg="add mod">
          <ac:chgData name="Kenji Bacha" userId="03a30ba2d2821c1c" providerId="LiveId" clId="{43361867-D688-4D64-8746-77CD5311DE15}" dt="2022-03-12T01:58:35.605" v="2999"/>
          <ac:picMkLst>
            <pc:docMk/>
            <pc:sldMk cId="2556761933" sldId="268"/>
            <ac:picMk id="22" creationId="{F2DC2BAF-947C-4110-BA1A-71D44B96F6BC}"/>
          </ac:picMkLst>
        </pc:picChg>
        <pc:picChg chg="add mod">
          <ac:chgData name="Kenji Bacha" userId="03a30ba2d2821c1c" providerId="LiveId" clId="{43361867-D688-4D64-8746-77CD5311DE15}" dt="2022-03-12T01:58:35.605" v="2999"/>
          <ac:picMkLst>
            <pc:docMk/>
            <pc:sldMk cId="2556761933" sldId="268"/>
            <ac:picMk id="23" creationId="{500484FC-04F7-4E4F-9B7D-8DB09BB8A631}"/>
          </ac:picMkLst>
        </pc:picChg>
        <pc:picChg chg="add del mod">
          <ac:chgData name="Kenji Bacha" userId="03a30ba2d2821c1c" providerId="LiveId" clId="{43361867-D688-4D64-8746-77CD5311DE15}" dt="2022-03-12T02:00:55.638" v="3087" actId="478"/>
          <ac:picMkLst>
            <pc:docMk/>
            <pc:sldMk cId="2556761933" sldId="268"/>
            <ac:picMk id="24" creationId="{FB432393-D777-4183-9A0A-E994B94A9B9B}"/>
          </ac:picMkLst>
        </pc:picChg>
        <pc:picChg chg="add mod">
          <ac:chgData name="Kenji Bacha" userId="03a30ba2d2821c1c" providerId="LiveId" clId="{43361867-D688-4D64-8746-77CD5311DE15}" dt="2022-03-12T01:58:43.229" v="3000"/>
          <ac:picMkLst>
            <pc:docMk/>
            <pc:sldMk cId="2556761933" sldId="268"/>
            <ac:picMk id="25" creationId="{AC62B7BE-1628-4F32-BC21-15B2F000035B}"/>
          </ac:picMkLst>
        </pc:picChg>
        <pc:picChg chg="add mod ord">
          <ac:chgData name="Kenji Bacha" userId="03a30ba2d2821c1c" providerId="LiveId" clId="{43361867-D688-4D64-8746-77CD5311DE15}" dt="2022-03-12T02:00:44.709" v="3083" actId="170"/>
          <ac:picMkLst>
            <pc:docMk/>
            <pc:sldMk cId="2556761933" sldId="268"/>
            <ac:picMk id="27" creationId="{1E41C63A-5EDF-4201-B3E7-4A5CFB61E504}"/>
          </ac:picMkLst>
        </pc:picChg>
        <pc:cxnChg chg="add mod">
          <ac:chgData name="Kenji Bacha" userId="03a30ba2d2821c1c" providerId="LiveId" clId="{43361867-D688-4D64-8746-77CD5311DE15}" dt="2022-03-12T01:58:35.605" v="2999"/>
          <ac:cxnSpMkLst>
            <pc:docMk/>
            <pc:sldMk cId="2556761933" sldId="268"/>
            <ac:cxnSpMk id="15" creationId="{58E8F5B5-F17F-4A05-A4E5-78A160B7470B}"/>
          </ac:cxnSpMkLst>
        </pc:cxnChg>
        <pc:cxnChg chg="add mod">
          <ac:chgData name="Kenji Bacha" userId="03a30ba2d2821c1c" providerId="LiveId" clId="{43361867-D688-4D64-8746-77CD5311DE15}" dt="2022-03-12T01:58:35.605" v="2999"/>
          <ac:cxnSpMkLst>
            <pc:docMk/>
            <pc:sldMk cId="2556761933" sldId="268"/>
            <ac:cxnSpMk id="17" creationId="{97DCC373-8A7B-4ED1-9D1C-6B3138C56996}"/>
          </ac:cxnSpMkLst>
        </pc:cxnChg>
        <pc:cxnChg chg="add mod">
          <ac:chgData name="Kenji Bacha" userId="03a30ba2d2821c1c" providerId="LiveId" clId="{43361867-D688-4D64-8746-77CD5311DE15}" dt="2022-03-12T01:58:35.605" v="2999"/>
          <ac:cxnSpMkLst>
            <pc:docMk/>
            <pc:sldMk cId="2556761933" sldId="268"/>
            <ac:cxnSpMk id="19" creationId="{278C3DEF-21EC-485E-96EC-5B2729F9C209}"/>
          </ac:cxnSpMkLst>
        </pc:cxnChg>
        <pc:cxnChg chg="add mod ord">
          <ac:chgData name="Kenji Bacha" userId="03a30ba2d2821c1c" providerId="LiveId" clId="{43361867-D688-4D64-8746-77CD5311DE15}" dt="2022-03-12T02:04:47.279" v="3095" actId="166"/>
          <ac:cxnSpMkLst>
            <pc:docMk/>
            <pc:sldMk cId="2556761933" sldId="268"/>
            <ac:cxnSpMk id="21" creationId="{8D591DFB-267A-48A0-931F-2E2E5355F7AA}"/>
          </ac:cxnSpMkLst>
        </pc:cxnChg>
      </pc:sldChg>
      <pc:sldChg chg="delSp add del mod setBg delDesignElem">
        <pc:chgData name="Kenji Bacha" userId="03a30ba2d2821c1c" providerId="LiveId" clId="{43361867-D688-4D64-8746-77CD5311DE15}" dt="2022-03-12T01:58:55.892" v="3004" actId="2696"/>
        <pc:sldMkLst>
          <pc:docMk/>
          <pc:sldMk cId="1810818728" sldId="269"/>
        </pc:sldMkLst>
        <pc:spChg chg="del">
          <ac:chgData name="Kenji Bacha" userId="03a30ba2d2821c1c" providerId="LiveId" clId="{43361867-D688-4D64-8746-77CD5311DE15}" dt="2022-03-12T01:58:12.282" v="2995"/>
          <ac:spMkLst>
            <pc:docMk/>
            <pc:sldMk cId="1810818728" sldId="269"/>
            <ac:spMk id="12" creationId="{A8384FB5-9ADC-4DDC-881B-597D56F5B15D}"/>
          </ac:spMkLst>
        </pc:spChg>
        <pc:spChg chg="del">
          <ac:chgData name="Kenji Bacha" userId="03a30ba2d2821c1c" providerId="LiveId" clId="{43361867-D688-4D64-8746-77CD5311DE15}" dt="2022-03-12T01:58:12.282" v="2995"/>
          <ac:spMkLst>
            <pc:docMk/>
            <pc:sldMk cId="1810818728" sldId="269"/>
            <ac:spMk id="17" creationId="{91E5A9A7-95C6-4F4F-B00E-C82E07FE62EF}"/>
          </ac:spMkLst>
        </pc:spChg>
        <pc:spChg chg="del">
          <ac:chgData name="Kenji Bacha" userId="03a30ba2d2821c1c" providerId="LiveId" clId="{43361867-D688-4D64-8746-77CD5311DE15}" dt="2022-03-12T01:58:12.282" v="2995"/>
          <ac:spMkLst>
            <pc:docMk/>
            <pc:sldMk cId="1810818728" sldId="269"/>
            <ac:spMk id="19" creationId="{D07DD2DE-F619-49DD-B5E7-03A290FF4ED1}"/>
          </ac:spMkLst>
        </pc:spChg>
        <pc:spChg chg="del">
          <ac:chgData name="Kenji Bacha" userId="03a30ba2d2821c1c" providerId="LiveId" clId="{43361867-D688-4D64-8746-77CD5311DE15}" dt="2022-03-12T01:58:12.282" v="2995"/>
          <ac:spMkLst>
            <pc:docMk/>
            <pc:sldMk cId="1810818728" sldId="269"/>
            <ac:spMk id="21" creationId="{85149191-5F60-4A28-AAFF-039F96B0F3EC}"/>
          </ac:spMkLst>
        </pc:spChg>
        <pc:spChg chg="del">
          <ac:chgData name="Kenji Bacha" userId="03a30ba2d2821c1c" providerId="LiveId" clId="{43361867-D688-4D64-8746-77CD5311DE15}" dt="2022-03-12T01:58:12.282" v="2995"/>
          <ac:spMkLst>
            <pc:docMk/>
            <pc:sldMk cId="1810818728" sldId="269"/>
            <ac:spMk id="23" creationId="{F8260ED5-17F7-4158-B241-D51DD4CF1B7E}"/>
          </ac:spMkLst>
        </pc:spChg>
        <pc:picChg chg="del">
          <ac:chgData name="Kenji Bacha" userId="03a30ba2d2821c1c" providerId="LiveId" clId="{43361867-D688-4D64-8746-77CD5311DE15}" dt="2022-03-12T01:58:50.901" v="3003" actId="478"/>
          <ac:picMkLst>
            <pc:docMk/>
            <pc:sldMk cId="1810818728" sldId="269"/>
            <ac:picMk id="22" creationId="{3B1F551E-55D5-4522-ADB0-7A0CB924CD8A}"/>
          </ac:picMkLst>
        </pc:picChg>
        <pc:picChg chg="del">
          <ac:chgData name="Kenji Bacha" userId="03a30ba2d2821c1c" providerId="LiveId" clId="{43361867-D688-4D64-8746-77CD5311DE15}" dt="2022-03-12T01:58:48.421" v="3001" actId="478"/>
          <ac:picMkLst>
            <pc:docMk/>
            <pc:sldMk cId="1810818728" sldId="269"/>
            <ac:picMk id="40" creationId="{85F73D7E-FC14-4004-91C0-F9607107DE93}"/>
          </ac:picMkLst>
        </pc:picChg>
        <pc:picChg chg="del">
          <ac:chgData name="Kenji Bacha" userId="03a30ba2d2821c1c" providerId="LiveId" clId="{43361867-D688-4D64-8746-77CD5311DE15}" dt="2022-03-12T01:58:48.421" v="3001" actId="478"/>
          <ac:picMkLst>
            <pc:docMk/>
            <pc:sldMk cId="1810818728" sldId="269"/>
            <ac:picMk id="42" creationId="{64C3F200-569E-4821-B92D-7A8ECF36DCA2}"/>
          </ac:picMkLst>
        </pc:picChg>
        <pc:picChg chg="del">
          <ac:chgData name="Kenji Bacha" userId="03a30ba2d2821c1c" providerId="LiveId" clId="{43361867-D688-4D64-8746-77CD5311DE15}" dt="2022-03-12T01:58:50.402" v="3002" actId="478"/>
          <ac:picMkLst>
            <pc:docMk/>
            <pc:sldMk cId="1810818728" sldId="269"/>
            <ac:picMk id="44" creationId="{915D0FE9-6C01-42ED-8C94-94D1972E8A2A}"/>
          </ac:picMkLst>
        </pc:picChg>
        <pc:picChg chg="del">
          <ac:chgData name="Kenji Bacha" userId="03a30ba2d2821c1c" providerId="LiveId" clId="{43361867-D688-4D64-8746-77CD5311DE15}" dt="2022-03-12T01:58:48.421" v="3001" actId="478"/>
          <ac:picMkLst>
            <pc:docMk/>
            <pc:sldMk cId="1810818728" sldId="269"/>
            <ac:picMk id="46" creationId="{750255FF-F64A-43F1-8EF2-FB26BF6C86FB}"/>
          </ac:picMkLst>
        </pc:picChg>
        <pc:cxnChg chg="del">
          <ac:chgData name="Kenji Bacha" userId="03a30ba2d2821c1c" providerId="LiveId" clId="{43361867-D688-4D64-8746-77CD5311DE15}" dt="2022-03-12T01:58:48.421" v="3001" actId="478"/>
          <ac:cxnSpMkLst>
            <pc:docMk/>
            <pc:sldMk cId="1810818728" sldId="269"/>
            <ac:cxnSpMk id="20" creationId="{738FD0B9-76ED-4B9D-9DFF-00493DE5C960}"/>
          </ac:cxnSpMkLst>
        </pc:cxnChg>
        <pc:cxnChg chg="del">
          <ac:chgData name="Kenji Bacha" userId="03a30ba2d2821c1c" providerId="LiveId" clId="{43361867-D688-4D64-8746-77CD5311DE15}" dt="2022-03-12T01:58:48.421" v="3001" actId="478"/>
          <ac:cxnSpMkLst>
            <pc:docMk/>
            <pc:sldMk cId="1810818728" sldId="269"/>
            <ac:cxnSpMk id="27" creationId="{3148B783-8533-4639-978C-26107E50E7F9}"/>
          </ac:cxnSpMkLst>
        </pc:cxnChg>
        <pc:cxnChg chg="del">
          <ac:chgData name="Kenji Bacha" userId="03a30ba2d2821c1c" providerId="LiveId" clId="{43361867-D688-4D64-8746-77CD5311DE15}" dt="2022-03-12T01:58:48.421" v="3001" actId="478"/>
          <ac:cxnSpMkLst>
            <pc:docMk/>
            <pc:sldMk cId="1810818728" sldId="269"/>
            <ac:cxnSpMk id="32" creationId="{9EBCC1ED-7BD8-430B-9731-20B7621652F7}"/>
          </ac:cxnSpMkLst>
        </pc:cxnChg>
        <pc:cxnChg chg="del">
          <ac:chgData name="Kenji Bacha" userId="03a30ba2d2821c1c" providerId="LiveId" clId="{43361867-D688-4D64-8746-77CD5311DE15}" dt="2022-03-12T01:58:48.421" v="3001" actId="478"/>
          <ac:cxnSpMkLst>
            <pc:docMk/>
            <pc:sldMk cId="1810818728" sldId="269"/>
            <ac:cxnSpMk id="35" creationId="{A6BC8023-F818-4DED-8A20-7EAD38D0EF21}"/>
          </ac:cxnSpMkLst>
        </pc:cxnChg>
      </pc:sldChg>
      <pc:sldChg chg="addSp delSp add del setBg delDesignElem">
        <pc:chgData name="Kenji Bacha" userId="03a30ba2d2821c1c" providerId="LiveId" clId="{43361867-D688-4D64-8746-77CD5311DE15}" dt="2022-03-12T01:57:43.574" v="2991"/>
        <pc:sldMkLst>
          <pc:docMk/>
          <pc:sldMk cId="3975018947" sldId="269"/>
        </pc:sldMkLst>
        <pc:spChg chg="add del">
          <ac:chgData name="Kenji Bacha" userId="03a30ba2d2821c1c" providerId="LiveId" clId="{43361867-D688-4D64-8746-77CD5311DE15}" dt="2022-03-12T01:57:43.574" v="2991"/>
          <ac:spMkLst>
            <pc:docMk/>
            <pc:sldMk cId="3975018947" sldId="269"/>
            <ac:spMk id="12" creationId="{A8384FB5-9ADC-4DDC-881B-597D56F5B15D}"/>
          </ac:spMkLst>
        </pc:spChg>
        <pc:spChg chg="add del">
          <ac:chgData name="Kenji Bacha" userId="03a30ba2d2821c1c" providerId="LiveId" clId="{43361867-D688-4D64-8746-77CD5311DE15}" dt="2022-03-12T01:57:43.574" v="2991"/>
          <ac:spMkLst>
            <pc:docMk/>
            <pc:sldMk cId="3975018947" sldId="269"/>
            <ac:spMk id="17" creationId="{91E5A9A7-95C6-4F4F-B00E-C82E07FE62EF}"/>
          </ac:spMkLst>
        </pc:spChg>
        <pc:spChg chg="add del">
          <ac:chgData name="Kenji Bacha" userId="03a30ba2d2821c1c" providerId="LiveId" clId="{43361867-D688-4D64-8746-77CD5311DE15}" dt="2022-03-12T01:57:43.574" v="2991"/>
          <ac:spMkLst>
            <pc:docMk/>
            <pc:sldMk cId="3975018947" sldId="269"/>
            <ac:spMk id="19" creationId="{D07DD2DE-F619-49DD-B5E7-03A290FF4ED1}"/>
          </ac:spMkLst>
        </pc:spChg>
        <pc:spChg chg="add del">
          <ac:chgData name="Kenji Bacha" userId="03a30ba2d2821c1c" providerId="LiveId" clId="{43361867-D688-4D64-8746-77CD5311DE15}" dt="2022-03-12T01:57:43.574" v="2991"/>
          <ac:spMkLst>
            <pc:docMk/>
            <pc:sldMk cId="3975018947" sldId="269"/>
            <ac:spMk id="21" creationId="{85149191-5F60-4A28-AAFF-039F96B0F3EC}"/>
          </ac:spMkLst>
        </pc:spChg>
        <pc:spChg chg="add del">
          <ac:chgData name="Kenji Bacha" userId="03a30ba2d2821c1c" providerId="LiveId" clId="{43361867-D688-4D64-8746-77CD5311DE15}" dt="2022-03-12T01:57:43.574" v="2991"/>
          <ac:spMkLst>
            <pc:docMk/>
            <pc:sldMk cId="3975018947" sldId="269"/>
            <ac:spMk id="23" creationId="{F8260ED5-17F7-4158-B241-D51DD4CF1B7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03274-2519-441E-A315-1E09B47E3B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7D22E3-4DDC-4A0D-8D85-79D4A6462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B82A1-9093-405E-ABAA-CAFD493CE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0F131-6BFC-4326-8B40-7D3DC0A7EA33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871E0-EC28-4415-93D0-7AAD99A15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E4F55-1BA2-4398-A82E-F97EF2E42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17C9E-59A4-4542-9ED7-BC19766B6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350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C7285-C2BD-4646-827C-251E7D867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E3CCD4-23C5-4530-8C5B-D10450995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947E9-8EC8-4C58-90E4-66D9C7552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0F131-6BFC-4326-8B40-7D3DC0A7EA33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839C7-119D-473E-B73F-D3824C3ED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CE72F-D4E7-441F-AA1D-7D2994880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17C9E-59A4-4542-9ED7-BC19766B6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456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9FD7B2-39EB-4E60-9730-8741B7C533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51040A-430F-484B-BC58-6DC1F874F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F47F2-444E-4D03-91FD-241A87AD5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0F131-6BFC-4326-8B40-7D3DC0A7EA33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A7DC30-3D64-45A6-BAD4-571156CB1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9E840-5ACD-4D74-9C91-10B92F182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17C9E-59A4-4542-9ED7-BC19766B6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86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C2F25-BE45-46B0-82E8-8BA80AFD4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D55F4-06FC-4435-AA0C-9CBB2B7D5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4F780-46D1-4A38-B04E-7A19F4F93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0F131-6BFC-4326-8B40-7D3DC0A7EA33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3F8E5-A186-4471-93B4-3EE0C1690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2AFC0-078F-4E0D-ACEF-A465F0AF0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17C9E-59A4-4542-9ED7-BC19766B6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060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0530C-094E-415B-8FE9-D6C49E8F5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8D9B8-D528-48AF-947A-B1F9946CF8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E6220-DABF-419D-B91F-18FAA331D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0F131-6BFC-4326-8B40-7D3DC0A7EA33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EA163-F50E-40AD-9C39-32AADB2BA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D01E3A-7231-4ED2-9D77-07B7B1073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17C9E-59A4-4542-9ED7-BC19766B6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885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A559C-9BDC-4BAC-8427-7A84810D5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561B1-F490-4B74-994F-DEDA802BFA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EF6B62-0030-4ED9-A18F-AB1AA4E4F8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6EC753-93EC-40E7-8382-8DF9352EC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0F131-6BFC-4326-8B40-7D3DC0A7EA33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047C39-4908-459A-8AEA-BE4CA1799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7C8A6D-FCC2-4BFF-A449-FCB513248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17C9E-59A4-4542-9ED7-BC19766B6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819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1AAEE-F7A1-4CCA-BC06-DB0313BD9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8C4D89-6A0C-46C8-BB72-66BCE89A2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916793-3E30-4066-86E7-A375A9E098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CB8621-38DB-4624-B816-33103D600E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C3BDD3-488F-4442-BED0-784BEB0897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8E8FF9-2815-46A9-969A-AECAC6D16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0F131-6BFC-4326-8B40-7D3DC0A7EA33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AF42BC-4285-4F4D-BFE7-1BAF3B8E0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858BBD-9F65-4F22-AA30-CF1F573DE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17C9E-59A4-4542-9ED7-BC19766B6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64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6A40B-A63E-4FFF-9572-1363CA8B9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F53A82-8A1C-428A-8914-54147883F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0F131-6BFC-4326-8B40-7D3DC0A7EA33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3BF5DE-9818-4D32-91B3-A2D5A4865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215E7-9FB7-4F9B-B2E9-9ACC370D7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17C9E-59A4-4542-9ED7-BC19766B6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584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AA947B-A002-4112-8E00-01005C823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0F131-6BFC-4326-8B40-7D3DC0A7EA33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62039B-CCE8-43CA-B13F-012381D16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720B6-48EC-4C5D-8778-34C0E864B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17C9E-59A4-4542-9ED7-BC19766B6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11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A4E05-64B1-4B4D-B44D-B9808FF2C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28651-C56F-4B0B-93F8-60251855E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66C0BF-1EEF-4D4B-8000-FAA212B45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76320B-CFE3-493F-A0D7-0E8612318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0F131-6BFC-4326-8B40-7D3DC0A7EA33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C4906E-42D5-40E0-9903-2423ABCAC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FBAABE-D788-4FAC-8964-D5CE657E3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17C9E-59A4-4542-9ED7-BC19766B6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014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89ACB-4C48-4A8D-A900-BE9F5C8B1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6AFDE0-38D8-4094-B28D-7792715F6E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086806-A2B1-4791-8490-4C7E5843ED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AFA957-C1D1-49C0-8989-55F410D1F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0F131-6BFC-4326-8B40-7D3DC0A7EA33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867CF2-34B6-42BE-8427-0F0A3CFF2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C5A53-B479-4490-9144-550568679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17C9E-59A4-4542-9ED7-BC19766B6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712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9E3ABB-E907-4663-97D8-D4B9AAEDD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CA11B3-8003-4F40-A569-FC9FFB915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115AA-EEB1-408D-9BEB-FBC29BD00B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10F131-6BFC-4326-8B40-7D3DC0A7EA33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286CC-6584-44DD-B8F0-F39CDAC0D5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82D52-CDBF-439F-A712-A68684B9B6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017C9E-59A4-4542-9ED7-BC19766B6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378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7.jpg"/><Relationship Id="rId4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430952-9E99-4A04-A071-6ACB7A3DF0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65" y="818984"/>
            <a:ext cx="6596245" cy="3268520"/>
          </a:xfrm>
        </p:spPr>
        <p:txBody>
          <a:bodyPr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Phase 3: Instagram Revision</a:t>
            </a:r>
          </a:p>
        </p:txBody>
      </p:sp>
      <p:sp>
        <p:nvSpPr>
          <p:cNvPr id="26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DBD52D-8BA5-43B1-8495-675563CE3B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6849" y="4664854"/>
            <a:ext cx="6051236" cy="1241828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Making it easier to finding a post you’ve saved.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611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8F8267-71AE-4D83-A3C0-D5F0C57FC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Overview: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F735E-6C49-427F-BA30-3AC646FEF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All testers were able to reach the end goal of finding a selecting an image in the Saved posts. However, It was pointed out to me by Tester 3 that if there were more posts in a folder, it would still be difficult to find one post, so I added a Hashtag Search Option. </a:t>
            </a:r>
          </a:p>
        </p:txBody>
      </p:sp>
    </p:spTree>
    <p:extLst>
      <p:ext uri="{BB962C8B-B14F-4D97-AF65-F5344CB8AC3E}">
        <p14:creationId xmlns:p14="http://schemas.microsoft.com/office/powerpoint/2010/main" val="3559556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FAE411-BE1A-4A60-9F2E-081E605BB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Prototype Revisions: Hashtag Search option in Filter Options</a:t>
            </a:r>
          </a:p>
        </p:txBody>
      </p:sp>
      <p:pic>
        <p:nvPicPr>
          <p:cNvPr id="7" name="Picture 6" descr="A piece of paper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8BC94A41-6ADC-4752-9759-FC6F250CF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941" y="381837"/>
            <a:ext cx="3800879" cy="609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81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piece of paper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1E41C63A-5EDF-4201-B3E7-4A5CFB61E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409" y="769853"/>
            <a:ext cx="3457557" cy="554384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E8F5B5-F17F-4A05-A4E5-78A160B7470B}"/>
              </a:ext>
            </a:extLst>
          </p:cNvPr>
          <p:cNvCxnSpPr>
            <a:cxnSpLocks/>
          </p:cNvCxnSpPr>
          <p:nvPr/>
        </p:nvCxnSpPr>
        <p:spPr>
          <a:xfrm flipV="1">
            <a:off x="7483151" y="998376"/>
            <a:ext cx="1194318" cy="1154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DCC373-8A7B-4ED1-9D1C-6B3138C56996}"/>
              </a:ext>
            </a:extLst>
          </p:cNvPr>
          <p:cNvCxnSpPr>
            <a:cxnSpLocks/>
          </p:cNvCxnSpPr>
          <p:nvPr/>
        </p:nvCxnSpPr>
        <p:spPr>
          <a:xfrm flipV="1">
            <a:off x="7483151" y="2418949"/>
            <a:ext cx="2951583" cy="529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78C3DEF-21EC-485E-96EC-5B2729F9C209}"/>
              </a:ext>
            </a:extLst>
          </p:cNvPr>
          <p:cNvCxnSpPr>
            <a:cxnSpLocks/>
          </p:cNvCxnSpPr>
          <p:nvPr/>
        </p:nvCxnSpPr>
        <p:spPr>
          <a:xfrm>
            <a:off x="7508829" y="3683451"/>
            <a:ext cx="1112622" cy="190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Text, letter&#10;&#10;Description automatically generated">
            <a:extLst>
              <a:ext uri="{FF2B5EF4-FFF2-40B4-BE49-F238E27FC236}">
                <a16:creationId xmlns:a16="http://schemas.microsoft.com/office/drawing/2014/main" id="{F2DC2BAF-947C-4110-BA1A-71D44B96F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950" y="1358081"/>
            <a:ext cx="1566852" cy="2037922"/>
          </a:xfrm>
          <a:prstGeom prst="rect">
            <a:avLst/>
          </a:prstGeom>
        </p:spPr>
      </p:pic>
      <p:pic>
        <p:nvPicPr>
          <p:cNvPr id="23" name="Picture 22" descr="Text, letter&#10;&#10;Description automatically generated">
            <a:extLst>
              <a:ext uri="{FF2B5EF4-FFF2-40B4-BE49-F238E27FC236}">
                <a16:creationId xmlns:a16="http://schemas.microsoft.com/office/drawing/2014/main" id="{500484FC-04F7-4E4F-9B7D-8DB09BB8A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667" y="2830528"/>
            <a:ext cx="1566851" cy="2042197"/>
          </a:xfrm>
          <a:prstGeom prst="rect">
            <a:avLst/>
          </a:prstGeom>
        </p:spPr>
      </p:pic>
      <p:pic>
        <p:nvPicPr>
          <p:cNvPr id="25" name="Picture 24" descr="Text, letter&#10;&#10;Description automatically generated">
            <a:extLst>
              <a:ext uri="{FF2B5EF4-FFF2-40B4-BE49-F238E27FC236}">
                <a16:creationId xmlns:a16="http://schemas.microsoft.com/office/drawing/2014/main" id="{AC62B7BE-1628-4F32-BC21-15B2F00003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469" y="57472"/>
            <a:ext cx="1568963" cy="2037921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32295979-78A9-4B72-BEBE-952A66073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98" y="2767106"/>
            <a:ext cx="3370671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Prototype Revisions: Revised</a:t>
            </a:r>
            <a:r>
              <a:rPr lang="en-US" sz="4000" dirty="0">
                <a:solidFill>
                  <a:srgbClr val="FFFFFF"/>
                </a:solidFill>
              </a:rPr>
              <a:t> Step 5)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Filter Options 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EDE880F0-29DC-404E-AFBA-5383C14EC1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734" y="4754084"/>
            <a:ext cx="1566851" cy="205085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591DFB-267A-48A0-931F-2E2E5355F7AA}"/>
              </a:ext>
            </a:extLst>
          </p:cNvPr>
          <p:cNvCxnSpPr>
            <a:cxnSpLocks/>
          </p:cNvCxnSpPr>
          <p:nvPr/>
        </p:nvCxnSpPr>
        <p:spPr>
          <a:xfrm>
            <a:off x="7375878" y="4382887"/>
            <a:ext cx="3079072" cy="1256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761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19AB4-CD61-4C15-BD08-CBFC22870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343844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Prototype revisions: Revised Step 6) After Selecting the Filters</a:t>
            </a:r>
          </a:p>
        </p:txBody>
      </p:sp>
      <p:pic>
        <p:nvPicPr>
          <p:cNvPr id="7" name="Picture 6" descr="A piece of paper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C6C1E2D6-F9E8-4875-9453-958FB76C5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146" y="600690"/>
            <a:ext cx="3525407" cy="565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728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C7DDC6-3F82-44F0-8FCC-3B7DC4A9D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The Process: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1814DE9-521B-4E26-BA29-4691CDF45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0629" y="1855166"/>
            <a:ext cx="6555347" cy="4745793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Step 1)  Open the application</a:t>
            </a:r>
          </a:p>
          <a:p>
            <a:pPr marL="0" indent="0">
              <a:buNone/>
            </a:pPr>
            <a:r>
              <a:rPr lang="en-US" sz="2000" dirty="0"/>
              <a:t>Step 2) Tap on Profile button in bottom left corner.</a:t>
            </a:r>
          </a:p>
          <a:p>
            <a:pPr marL="0" indent="0">
              <a:buNone/>
            </a:pPr>
            <a:r>
              <a:rPr lang="en-US" sz="2000" dirty="0"/>
              <a:t>Step 3) Tap on Profile options pullout.</a:t>
            </a:r>
          </a:p>
          <a:p>
            <a:pPr marL="0" indent="0">
              <a:buNone/>
            </a:pPr>
            <a:r>
              <a:rPr lang="en-US" sz="2000" dirty="0"/>
              <a:t>Step 4) Tap on “Saved” option in Profile Options pullout.</a:t>
            </a:r>
          </a:p>
          <a:p>
            <a:pPr marL="0" indent="0">
              <a:buNone/>
            </a:pPr>
            <a:r>
              <a:rPr lang="en-US" sz="2000" dirty="0"/>
              <a:t>Step 5) Tap Filter icon to open the filter options. </a:t>
            </a:r>
          </a:p>
          <a:p>
            <a:pPr marL="0" indent="0">
              <a:buNone/>
            </a:pPr>
            <a:r>
              <a:rPr lang="en-US" sz="2000" dirty="0"/>
              <a:t>	5a. Select a folder</a:t>
            </a:r>
          </a:p>
          <a:p>
            <a:pPr marL="0" indent="0">
              <a:buNone/>
            </a:pPr>
            <a:r>
              <a:rPr lang="en-US" sz="2000" dirty="0"/>
              <a:t>	5b. Select a post type</a:t>
            </a:r>
          </a:p>
          <a:p>
            <a:pPr marL="0" indent="0">
              <a:buNone/>
            </a:pPr>
            <a:r>
              <a:rPr lang="en-US" sz="2000" dirty="0"/>
              <a:t>	5c. Select Account order</a:t>
            </a:r>
          </a:p>
          <a:p>
            <a:pPr marL="0" indent="0">
              <a:buNone/>
            </a:pPr>
            <a:r>
              <a:rPr lang="en-US" sz="2000" dirty="0"/>
              <a:t>	5d. Select organization of the first Hashtag. </a:t>
            </a:r>
          </a:p>
          <a:p>
            <a:pPr marL="0" indent="0">
              <a:buNone/>
            </a:pPr>
            <a:r>
              <a:rPr lang="en-US" sz="2000" dirty="0"/>
              <a:t>	Revised 5d. Type in Hashtag being searched. </a:t>
            </a:r>
          </a:p>
          <a:p>
            <a:pPr marL="0" indent="0">
              <a:buNone/>
            </a:pPr>
            <a:r>
              <a:rPr lang="en-US" sz="2000" dirty="0"/>
              <a:t>Step 6) Tap Input to apply the filter options to Saved Posts.</a:t>
            </a:r>
          </a:p>
          <a:p>
            <a:pPr marL="0" indent="0">
              <a:buNone/>
            </a:pPr>
            <a:r>
              <a:rPr lang="en-US" sz="2000" dirty="0"/>
              <a:t>Step 7) Tap Image.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D3F5B55-960C-439B-817B-3941C69F973B}"/>
              </a:ext>
            </a:extLst>
          </p:cNvPr>
          <p:cNvSpPr txBox="1">
            <a:spLocks/>
          </p:cNvSpPr>
          <p:nvPr/>
        </p:nvSpPr>
        <p:spPr>
          <a:xfrm>
            <a:off x="5113881" y="107703"/>
            <a:ext cx="1961190" cy="1565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Find this Image: </a:t>
            </a:r>
          </a:p>
        </p:txBody>
      </p:sp>
      <p:pic>
        <p:nvPicPr>
          <p:cNvPr id="5" name="Picture 4" descr="A drawing of a hand&#10;&#10;Description automatically generated with low confidence">
            <a:extLst>
              <a:ext uri="{FF2B5EF4-FFF2-40B4-BE49-F238E27FC236}">
                <a16:creationId xmlns:a16="http://schemas.microsoft.com/office/drawing/2014/main" id="{9463FA58-902D-491A-A613-71DAC9751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858" y="107703"/>
            <a:ext cx="1961190" cy="149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63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129968-FE71-4ED3-8808-56AD51F53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Prototype: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1: Home Screen</a:t>
            </a:r>
          </a:p>
        </p:txBody>
      </p:sp>
      <p:pic>
        <p:nvPicPr>
          <p:cNvPr id="5" name="Picture 4" descr="A drawing on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A8184DF4-A109-4E91-9E3A-DEAE35453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901" y="467208"/>
            <a:ext cx="3968801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65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639B7-3A7B-4664-AF9E-79F719186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Prototype: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2: Profile Screen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C75498C-49E2-4EC5-AECD-61650F97C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115" y="467208"/>
            <a:ext cx="3924374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664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5B1E2-3CB1-4097-97A0-C74DB6D76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Prototype: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3) Profile Options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5860E6C0-ECC8-40CB-92BE-8D74340AF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688" y="467208"/>
            <a:ext cx="4013228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099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79C4AB-29F8-492B-B742-C4DEF66D6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Prototype: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4)  “Saved Posts” Screen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57C2FF-31F5-40BA-8251-2E546DC03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946" y="467208"/>
            <a:ext cx="3820711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66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 descr="Text, letter&#10;&#10;Description automatically generated">
            <a:extLst>
              <a:ext uri="{FF2B5EF4-FFF2-40B4-BE49-F238E27FC236}">
                <a16:creationId xmlns:a16="http://schemas.microsoft.com/office/drawing/2014/main" id="{750255FF-F64A-43F1-8EF2-FB26BF6C8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502" y="768774"/>
            <a:ext cx="3656727" cy="524380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A278B2-0BBC-4931-9287-BCC473E2F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Prototype: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5)  Filter Settings</a:t>
            </a:r>
          </a:p>
        </p:txBody>
      </p:sp>
      <p:pic>
        <p:nvPicPr>
          <p:cNvPr id="22" name="Picture 21" descr="Text, letter&#10;&#10;Description automatically generated">
            <a:extLst>
              <a:ext uri="{FF2B5EF4-FFF2-40B4-BE49-F238E27FC236}">
                <a16:creationId xmlns:a16="http://schemas.microsoft.com/office/drawing/2014/main" id="{3B1F551E-55D5-4522-ADB0-7A0CB924C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469" y="57472"/>
            <a:ext cx="1568963" cy="203792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38FD0B9-76ED-4B9D-9DFF-00493DE5C960}"/>
              </a:ext>
            </a:extLst>
          </p:cNvPr>
          <p:cNvCxnSpPr>
            <a:cxnSpLocks/>
          </p:cNvCxnSpPr>
          <p:nvPr/>
        </p:nvCxnSpPr>
        <p:spPr>
          <a:xfrm flipV="1">
            <a:off x="7483151" y="998376"/>
            <a:ext cx="1194318" cy="1154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148B783-8533-4639-978C-26107E50E7F9}"/>
              </a:ext>
            </a:extLst>
          </p:cNvPr>
          <p:cNvCxnSpPr>
            <a:cxnSpLocks/>
          </p:cNvCxnSpPr>
          <p:nvPr/>
        </p:nvCxnSpPr>
        <p:spPr>
          <a:xfrm flipV="1">
            <a:off x="7483151" y="2418949"/>
            <a:ext cx="2951583" cy="529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EBCC1ED-7BD8-430B-9731-20B7621652F7}"/>
              </a:ext>
            </a:extLst>
          </p:cNvPr>
          <p:cNvCxnSpPr>
            <a:cxnSpLocks/>
          </p:cNvCxnSpPr>
          <p:nvPr/>
        </p:nvCxnSpPr>
        <p:spPr>
          <a:xfrm>
            <a:off x="7508829" y="3683451"/>
            <a:ext cx="1112622" cy="190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6BC8023-F818-4DED-8A20-7EAD38D0EF21}"/>
              </a:ext>
            </a:extLst>
          </p:cNvPr>
          <p:cNvCxnSpPr>
            <a:cxnSpLocks/>
          </p:cNvCxnSpPr>
          <p:nvPr/>
        </p:nvCxnSpPr>
        <p:spPr>
          <a:xfrm>
            <a:off x="7622310" y="4479059"/>
            <a:ext cx="2832640" cy="129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 descr="Text, letter&#10;&#10;Description automatically generated">
            <a:extLst>
              <a:ext uri="{FF2B5EF4-FFF2-40B4-BE49-F238E27FC236}">
                <a16:creationId xmlns:a16="http://schemas.microsoft.com/office/drawing/2014/main" id="{85F73D7E-FC14-4004-91C0-F9607107DE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950" y="1358081"/>
            <a:ext cx="1566852" cy="2037922"/>
          </a:xfrm>
          <a:prstGeom prst="rect">
            <a:avLst/>
          </a:prstGeom>
        </p:spPr>
      </p:pic>
      <p:pic>
        <p:nvPicPr>
          <p:cNvPr id="42" name="Picture 41" descr="Text, letter&#10;&#10;Description automatically generated">
            <a:extLst>
              <a:ext uri="{FF2B5EF4-FFF2-40B4-BE49-F238E27FC236}">
                <a16:creationId xmlns:a16="http://schemas.microsoft.com/office/drawing/2014/main" id="{64C3F200-569E-4821-B92D-7A8ECF36DC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667" y="2830528"/>
            <a:ext cx="1566851" cy="2042197"/>
          </a:xfrm>
          <a:prstGeom prst="rect">
            <a:avLst/>
          </a:prstGeom>
        </p:spPr>
      </p:pic>
      <p:pic>
        <p:nvPicPr>
          <p:cNvPr id="44" name="Picture 43" descr="Text, letter&#10;&#10;Description automatically generated">
            <a:extLst>
              <a:ext uri="{FF2B5EF4-FFF2-40B4-BE49-F238E27FC236}">
                <a16:creationId xmlns:a16="http://schemas.microsoft.com/office/drawing/2014/main" id="{915D0FE9-6C01-42ED-8C94-94D1972E8A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950" y="4530207"/>
            <a:ext cx="1593432" cy="221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439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A8F03E-38C8-4A64-9AAB-845549129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Prototype: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6)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After selecting Filters</a:t>
            </a:r>
          </a:p>
        </p:txBody>
      </p:sp>
      <p:pic>
        <p:nvPicPr>
          <p:cNvPr id="5" name="Picture 4" descr="A piece of paper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7320986E-E1C9-4D5E-BC37-087000EE0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857" y="467208"/>
            <a:ext cx="4116890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222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DD4FDA-CCA1-4D20-99D1-7FD581563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Prototype: Step 7) Selecting the post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86A6FA6-9054-4A05-B0BC-5EFDE75DF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274" y="427055"/>
            <a:ext cx="3911757" cy="600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63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294</Words>
  <Application>Microsoft Office PowerPoint</Application>
  <PresentationFormat>Widescreen</PresentationFormat>
  <Paragraphs>28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Phase 3: Instagram Revision</vt:lpstr>
      <vt:lpstr>The Process:</vt:lpstr>
      <vt:lpstr>The Prototype: Step 1: Home Screen</vt:lpstr>
      <vt:lpstr>The Prototype: Step 2: Profile Screen</vt:lpstr>
      <vt:lpstr>The Prototype: Step 3) Profile Options</vt:lpstr>
      <vt:lpstr>The Prototype: Step 4)  “Saved Posts” Screen</vt:lpstr>
      <vt:lpstr>The Prototype: Step 5)  Filter Settings</vt:lpstr>
      <vt:lpstr>The Prototype: Step 6)  After selecting Filters</vt:lpstr>
      <vt:lpstr>The Prototype: Step 7) Selecting the post</vt:lpstr>
      <vt:lpstr>Overview:</vt:lpstr>
      <vt:lpstr>Prototype Revisions: Hashtag Search option in Filter Options</vt:lpstr>
      <vt:lpstr>Prototype Revisions: Revised Step 5) Filter Options </vt:lpstr>
      <vt:lpstr>Prototype revisions: Revised Step 6) After Selecting the Filters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Kenji Bacha</dc:creator>
  <cp:lastModifiedBy>Kenji Bacha</cp:lastModifiedBy>
  <cp:revision>1</cp:revision>
  <dcterms:created xsi:type="dcterms:W3CDTF">2022-03-11T22:39:29Z</dcterms:created>
  <dcterms:modified xsi:type="dcterms:W3CDTF">2022-03-12T02:07:47Z</dcterms:modified>
</cp:coreProperties>
</file>